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sldIdLst>
    <p:sldId id="256" r:id="rId5"/>
    <p:sldId id="257" r:id="rId6"/>
    <p:sldId id="258" r:id="rId7"/>
    <p:sldId id="259" r:id="rId8"/>
    <p:sldId id="260" r:id="rId9"/>
    <p:sldId id="263" r:id="rId10"/>
    <p:sldId id="267" r:id="rId11"/>
    <p:sldId id="261" r:id="rId12"/>
    <p:sldId id="262" r:id="rId13"/>
    <p:sldId id="270" r:id="rId14"/>
    <p:sldId id="266" r:id="rId15"/>
    <p:sldId id="264" r:id="rId16"/>
    <p:sldId id="265" r:id="rId17"/>
    <p:sldId id="269" r:id="rId18"/>
    <p:sldId id="268"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95F301-BB40-408E-8999-00A79F02DF8E}" v="17" dt="2022-10-06T13:45:21.176"/>
    <p1510:client id="{CB594A34-CA42-BA08-2CDE-3219605DA69B}" vWet="1" dt="2022-10-06T13:34:58.9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&#65279;<?xml version="1.0" encoding="utf-8"?><Relationships xmlns="http://schemas.openxmlformats.org/package/2006/relationships"><Relationship Type="http://schemas.openxmlformats.org/officeDocument/2006/relationships/slide" Target="slides/slide4.xml" Id="rId8" /><Relationship Type="http://schemas.openxmlformats.org/officeDocument/2006/relationships/slide" Target="slides/slide9.xml" Id="rId13" /><Relationship Type="http://schemas.openxmlformats.org/officeDocument/2006/relationships/slide" Target="slides/slide14.xml" Id="rId18" /><Relationship Type="http://schemas.openxmlformats.org/officeDocument/2006/relationships/customXml" Target="../customXml/item3.xml" Id="rId3" /><Relationship Type="http://schemas.openxmlformats.org/officeDocument/2006/relationships/viewProps" Target="viewProps.xml" Id="rId21" /><Relationship Type="http://schemas.openxmlformats.org/officeDocument/2006/relationships/slide" Target="slides/slide3.xml" Id="rId7" /><Relationship Type="http://schemas.openxmlformats.org/officeDocument/2006/relationships/slide" Target="slides/slide8.xml" Id="rId12" /><Relationship Type="http://schemas.openxmlformats.org/officeDocument/2006/relationships/slide" Target="slides/slide13.xml" Id="rId17" /><Relationship Type="http://schemas.microsoft.com/office/2015/10/relationships/revisionInfo" Target="revisionInfo.xml" Id="rId25" /><Relationship Type="http://schemas.openxmlformats.org/officeDocument/2006/relationships/customXml" Target="../customXml/item2.xml" Id="rId2" /><Relationship Type="http://schemas.openxmlformats.org/officeDocument/2006/relationships/slide" Target="slides/slide12.xml" Id="rId16" /><Relationship Type="http://schemas.openxmlformats.org/officeDocument/2006/relationships/presProps" Target="presProps.xml" Id="rId20" /><Relationship Type="http://schemas.openxmlformats.org/officeDocument/2006/relationships/customXml" Target="../customXml/item1.xml" Id="rId1" /><Relationship Type="http://schemas.openxmlformats.org/officeDocument/2006/relationships/slide" Target="slides/slide2.xml" Id="rId6" /><Relationship Type="http://schemas.openxmlformats.org/officeDocument/2006/relationships/slide" Target="slides/slide7.xml" Id="rId11" /><Relationship Type="http://schemas.openxmlformats.org/officeDocument/2006/relationships/slide" Target="slides/slide1.xml" Id="rId5" /><Relationship Type="http://schemas.openxmlformats.org/officeDocument/2006/relationships/slide" Target="slides/slide11.xml" Id="rId15" /><Relationship Type="http://schemas.openxmlformats.org/officeDocument/2006/relationships/tableStyles" Target="tableStyles.xml" Id="rId23" /><Relationship Type="http://schemas.openxmlformats.org/officeDocument/2006/relationships/slide" Target="slides/slide6.xml" Id="rId10" /><Relationship Type="http://schemas.openxmlformats.org/officeDocument/2006/relationships/slide" Target="slides/slide15.xml" Id="rId19" /><Relationship Type="http://schemas.openxmlformats.org/officeDocument/2006/relationships/slideMaster" Target="slideMasters/slideMaster1.xml" Id="rId4" /><Relationship Type="http://schemas.openxmlformats.org/officeDocument/2006/relationships/slide" Target="slides/slide5.xml" Id="rId9" /><Relationship Type="http://schemas.openxmlformats.org/officeDocument/2006/relationships/slide" Target="slides/slide10.xml" Id="rId14" /><Relationship Type="http://schemas.openxmlformats.org/officeDocument/2006/relationships/theme" Target="theme/theme1.xml" Id="rId22" /></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solidFill>
                  <a:schemeClr val="tx1">
                    <a:lumMod val="85000"/>
                    <a:lumOff val="15000"/>
                  </a:schemeClr>
                </a:solidFill>
              </a:defRPr>
            </a:lvl1pPr>
          </a:lstStyle>
          <a:p>
            <a:r>
              <a:rPr lang="nl-NL"/>
              <a:t>Klik om stijl te bewerken</a:t>
            </a:r>
            <a:endParaRPr lang="en-US"/>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1">
                    <a:lumMod val="85000"/>
                    <a:lumOff val="1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tx1">
                    <a:lumMod val="65000"/>
                    <a:lumOff val="35000"/>
                  </a:schemeClr>
                </a:solidFill>
              </a:defRPr>
            </a:lvl1pPr>
          </a:lstStyle>
          <a:p>
            <a:fld id="{24717C96-AB85-4485-8DF7-15EADF577D15}" type="datetimeFigureOut">
              <a:rPr lang="nl-NL" smtClean="0"/>
              <a:t>6-10-2022</a:t>
            </a:fld>
            <a:endParaRPr lang="nl-NL"/>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tx1">
                    <a:lumMod val="65000"/>
                    <a:lumOff val="35000"/>
                  </a:schemeClr>
                </a:solidFill>
              </a:defRPr>
            </a:lvl1pPr>
          </a:lstStyle>
          <a:p>
            <a:endParaRPr lang="nl-NL"/>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tx1">
                    <a:lumMod val="65000"/>
                    <a:lumOff val="35000"/>
                  </a:schemeClr>
                </a:solidFill>
              </a:defRPr>
            </a:lvl1pPr>
          </a:lstStyle>
          <a:p>
            <a:fld id="{DB222FD8-BB3A-4BA6-A221-837A841FED8A}" type="slidenum">
              <a:rPr lang="nl-NL" smtClean="0"/>
              <a:t>‹#›</a:t>
            </a:fld>
            <a:endParaRPr lang="nl-NL"/>
          </a:p>
        </p:txBody>
      </p:sp>
      <p:sp>
        <p:nvSpPr>
          <p:cNvPr id="13" name="Rectangle 12" title="left edge border"/>
          <p:cNvSpPr/>
          <p:nvPr/>
        </p:nvSpPr>
        <p:spPr>
          <a:xfrm>
            <a:off x="0" y="0"/>
            <a:ext cx="283464"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445062980"/>
      </p:ext>
    </p:extLst>
  </p:cSld>
  <p:clrMapOvr>
    <a:masterClrMapping/>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Vertical Text Placeholder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24717C96-AB85-4485-8DF7-15EADF577D15}" type="datetimeFigureOut">
              <a:rPr lang="nl-NL" smtClean="0"/>
              <a:t>6-10-2022</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DB222FD8-BB3A-4BA6-A221-837A841FED8A}" type="slidenum">
              <a:rPr lang="nl-NL" smtClean="0"/>
              <a:t>‹#›</a:t>
            </a:fld>
            <a:endParaRPr lang="nl-NL"/>
          </a:p>
        </p:txBody>
      </p:sp>
    </p:spTree>
    <p:extLst>
      <p:ext uri="{BB962C8B-B14F-4D97-AF65-F5344CB8AC3E}">
        <p14:creationId xmlns:p14="http://schemas.microsoft.com/office/powerpoint/2010/main" val="3917643052"/>
      </p:ext>
    </p:extLst>
  </p:cSld>
  <p:clrMapOvr>
    <a:masterClrMapping/>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nl-NL"/>
              <a:t>Klik om stijl te bewerken</a:t>
            </a:r>
            <a:endParaRPr lang="en-US"/>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24717C96-AB85-4485-8DF7-15EADF577D15}" type="datetimeFigureOut">
              <a:rPr lang="nl-NL" smtClean="0"/>
              <a:t>6-10-2022</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DB222FD8-BB3A-4BA6-A221-837A841FED8A}" type="slidenum">
              <a:rPr lang="nl-NL" smtClean="0"/>
              <a:t>‹#›</a:t>
            </a:fld>
            <a:endParaRPr lang="nl-NL"/>
          </a:p>
        </p:txBody>
      </p:sp>
    </p:spTree>
    <p:extLst>
      <p:ext uri="{BB962C8B-B14F-4D97-AF65-F5344CB8AC3E}">
        <p14:creationId xmlns:p14="http://schemas.microsoft.com/office/powerpoint/2010/main" val="1505790092"/>
      </p:ext>
    </p:extLst>
  </p:cSld>
  <p:clrMapOvr>
    <a:masterClrMapping/>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24717C96-AB85-4485-8DF7-15EADF577D15}" type="datetimeFigureOut">
              <a:rPr lang="nl-NL" smtClean="0"/>
              <a:t>6-10-2022</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DB222FD8-BB3A-4BA6-A221-837A841FED8A}" type="slidenum">
              <a:rPr lang="nl-NL" smtClean="0"/>
              <a:t>‹#›</a:t>
            </a:fld>
            <a:endParaRPr lang="nl-NL"/>
          </a:p>
        </p:txBody>
      </p:sp>
    </p:spTree>
    <p:extLst>
      <p:ext uri="{BB962C8B-B14F-4D97-AF65-F5344CB8AC3E}">
        <p14:creationId xmlns:p14="http://schemas.microsoft.com/office/powerpoint/2010/main" val="1429501233"/>
      </p:ext>
    </p:extLst>
  </p:cSld>
  <p:clrMapOvr>
    <a:masterClrMapping/>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nl-NL"/>
              <a:t>Klik om stijl te bewerken</a:t>
            </a:r>
            <a:endParaRPr lang="en-US"/>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24717C96-AB85-4485-8DF7-15EADF577D15}" type="datetimeFigureOut">
              <a:rPr lang="nl-NL" smtClean="0"/>
              <a:t>6-10-2022</a:t>
            </a:fld>
            <a:endParaRPr lang="nl-NL"/>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nl-NL"/>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DB222FD8-BB3A-4BA6-A221-837A841FED8A}" type="slidenum">
              <a:rPr lang="nl-NL" smtClean="0"/>
              <a:t>‹#›</a:t>
            </a:fld>
            <a:endParaRPr lang="nl-NL"/>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2448254528"/>
      </p:ext>
    </p:extLst>
  </p:cSld>
  <p:clrMapOvr>
    <a:masterClrMapping/>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Content Placeholder 2"/>
          <p:cNvSpPr>
            <a:spLocks noGrp="1"/>
          </p:cNvSpPr>
          <p:nvPr>
            <p:ph sz="half" idx="1"/>
          </p:nvPr>
        </p:nvSpPr>
        <p:spPr>
          <a:xfrm>
            <a:off x="1257300" y="2286000"/>
            <a:ext cx="4800600" cy="36195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Content Placeholder 3"/>
          <p:cNvSpPr>
            <a:spLocks noGrp="1"/>
          </p:cNvSpPr>
          <p:nvPr>
            <p:ph sz="half" idx="2"/>
          </p:nvPr>
        </p:nvSpPr>
        <p:spPr>
          <a:xfrm>
            <a:off x="6647796" y="2286000"/>
            <a:ext cx="4800600" cy="36195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Date Placeholder 4"/>
          <p:cNvSpPr>
            <a:spLocks noGrp="1"/>
          </p:cNvSpPr>
          <p:nvPr>
            <p:ph type="dt" sz="half" idx="10"/>
          </p:nvPr>
        </p:nvSpPr>
        <p:spPr/>
        <p:txBody>
          <a:bodyPr/>
          <a:lstStyle/>
          <a:p>
            <a:fld id="{24717C96-AB85-4485-8DF7-15EADF577D15}" type="datetimeFigureOut">
              <a:rPr lang="nl-NL" smtClean="0"/>
              <a:t>6-10-2022</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DB222FD8-BB3A-4BA6-A221-837A841FED8A}" type="slidenum">
              <a:rPr lang="nl-NL" smtClean="0"/>
              <a:t>‹#›</a:t>
            </a:fld>
            <a:endParaRPr lang="nl-NL"/>
          </a:p>
        </p:txBody>
      </p:sp>
    </p:spTree>
    <p:extLst>
      <p:ext uri="{BB962C8B-B14F-4D97-AF65-F5344CB8AC3E}">
        <p14:creationId xmlns:p14="http://schemas.microsoft.com/office/powerpoint/2010/main" val="4032700031"/>
      </p:ext>
    </p:extLst>
  </p:cSld>
  <p:clrMapOvr>
    <a:masterClrMapping/>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nl-NL"/>
              <a:t>Klik om stijl te bewerken</a:t>
            </a:r>
            <a:endParaRPr lang="en-US"/>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1">
                    <a:lumMod val="85000"/>
                    <a:lumOff val="1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1257300" y="2909102"/>
            <a:ext cx="4800600" cy="299639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1">
                    <a:lumMod val="85000"/>
                    <a:lumOff val="1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p:cNvSpPr>
            <a:spLocks noGrp="1"/>
          </p:cNvSpPr>
          <p:nvPr>
            <p:ph sz="quarter" idx="4"/>
          </p:nvPr>
        </p:nvSpPr>
        <p:spPr>
          <a:xfrm>
            <a:off x="6633864" y="2909102"/>
            <a:ext cx="4800600" cy="299639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7" name="Date Placeholder 6"/>
          <p:cNvSpPr>
            <a:spLocks noGrp="1"/>
          </p:cNvSpPr>
          <p:nvPr>
            <p:ph type="dt" sz="half" idx="10"/>
          </p:nvPr>
        </p:nvSpPr>
        <p:spPr/>
        <p:txBody>
          <a:bodyPr/>
          <a:lstStyle/>
          <a:p>
            <a:fld id="{24717C96-AB85-4485-8DF7-15EADF577D15}" type="datetimeFigureOut">
              <a:rPr lang="nl-NL" smtClean="0"/>
              <a:t>6-10-2022</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DB222FD8-BB3A-4BA6-A221-837A841FED8A}" type="slidenum">
              <a:rPr lang="nl-NL" smtClean="0"/>
              <a:t>‹#›</a:t>
            </a:fld>
            <a:endParaRPr lang="nl-NL"/>
          </a:p>
        </p:txBody>
      </p:sp>
    </p:spTree>
    <p:extLst>
      <p:ext uri="{BB962C8B-B14F-4D97-AF65-F5344CB8AC3E}">
        <p14:creationId xmlns:p14="http://schemas.microsoft.com/office/powerpoint/2010/main" val="2942409372"/>
      </p:ext>
    </p:extLst>
  </p:cSld>
  <p:clrMapOvr>
    <a:masterClrMapping/>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Date Placeholder 2"/>
          <p:cNvSpPr>
            <a:spLocks noGrp="1"/>
          </p:cNvSpPr>
          <p:nvPr>
            <p:ph type="dt" sz="half" idx="10"/>
          </p:nvPr>
        </p:nvSpPr>
        <p:spPr/>
        <p:txBody>
          <a:bodyPr/>
          <a:lstStyle/>
          <a:p>
            <a:fld id="{24717C96-AB85-4485-8DF7-15EADF577D15}" type="datetimeFigureOut">
              <a:rPr lang="nl-NL" smtClean="0"/>
              <a:t>6-10-2022</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DB222FD8-BB3A-4BA6-A221-837A841FED8A}" type="slidenum">
              <a:rPr lang="nl-NL" smtClean="0"/>
              <a:t>‹#›</a:t>
            </a:fld>
            <a:endParaRPr lang="nl-NL"/>
          </a:p>
        </p:txBody>
      </p:sp>
    </p:spTree>
    <p:extLst>
      <p:ext uri="{BB962C8B-B14F-4D97-AF65-F5344CB8AC3E}">
        <p14:creationId xmlns:p14="http://schemas.microsoft.com/office/powerpoint/2010/main" val="1089922435"/>
      </p:ext>
    </p:extLst>
  </p:cSld>
  <p:clrMapOvr>
    <a:masterClrMapping/>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717C96-AB85-4485-8DF7-15EADF577D15}" type="datetimeFigureOut">
              <a:rPr lang="nl-NL" smtClean="0"/>
              <a:t>6-10-2022</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DB222FD8-BB3A-4BA6-A221-837A841FED8A}" type="slidenum">
              <a:rPr lang="nl-NL" smtClean="0"/>
              <a:t>‹#›</a:t>
            </a:fld>
            <a:endParaRPr lang="nl-NL"/>
          </a:p>
        </p:txBody>
      </p:sp>
    </p:spTree>
    <p:extLst>
      <p:ext uri="{BB962C8B-B14F-4D97-AF65-F5344CB8AC3E}">
        <p14:creationId xmlns:p14="http://schemas.microsoft.com/office/powerpoint/2010/main" val="2150421197"/>
      </p:ext>
    </p:extLst>
  </p:cSld>
  <p:clrMapOvr>
    <a:masterClrMapping/>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1">
              <a:lumMod val="85000"/>
              <a:lumOff val="15000"/>
            </a:schemeClr>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nl-NL"/>
              <a:t>Klik om stijl te bewerken</a:t>
            </a:r>
            <a:endParaRPr lang="en-US"/>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a:xfrm>
            <a:off x="765051" y="6375679"/>
            <a:ext cx="1233355" cy="348462"/>
          </a:xfrm>
        </p:spPr>
        <p:txBody>
          <a:bodyPr/>
          <a:lstStyle/>
          <a:p>
            <a:fld id="{24717C96-AB85-4485-8DF7-15EADF577D15}" type="datetimeFigureOut">
              <a:rPr lang="nl-NL" smtClean="0"/>
              <a:t>6-10-2022</a:t>
            </a:fld>
            <a:endParaRPr lang="nl-NL"/>
          </a:p>
        </p:txBody>
      </p:sp>
      <p:sp>
        <p:nvSpPr>
          <p:cNvPr id="6" name="Footer Placeholder 5"/>
          <p:cNvSpPr>
            <a:spLocks noGrp="1"/>
          </p:cNvSpPr>
          <p:nvPr>
            <p:ph type="ftr" sz="quarter" idx="11"/>
          </p:nvPr>
        </p:nvSpPr>
        <p:spPr>
          <a:xfrm>
            <a:off x="2103620" y="6375679"/>
            <a:ext cx="3482179" cy="345796"/>
          </a:xfrm>
        </p:spPr>
        <p:txBody>
          <a:bodyPr/>
          <a:lstStyle/>
          <a:p>
            <a:endParaRPr lang="nl-NL"/>
          </a:p>
        </p:txBody>
      </p:sp>
      <p:sp>
        <p:nvSpPr>
          <p:cNvPr id="7" name="Slide Number Placeholder 6"/>
          <p:cNvSpPr>
            <a:spLocks noGrp="1"/>
          </p:cNvSpPr>
          <p:nvPr>
            <p:ph type="sldNum" sz="quarter" idx="12"/>
          </p:nvPr>
        </p:nvSpPr>
        <p:spPr>
          <a:xfrm>
            <a:off x="5691014" y="6375679"/>
            <a:ext cx="1232456" cy="345796"/>
          </a:xfrm>
        </p:spPr>
        <p:txBody>
          <a:bodyPr/>
          <a:lstStyle/>
          <a:p>
            <a:fld id="{DB222FD8-BB3A-4BA6-A221-837A841FED8A}" type="slidenum">
              <a:rPr lang="nl-NL" smtClean="0"/>
              <a:t>‹#›</a:t>
            </a:fld>
            <a:endParaRPr lang="nl-NL"/>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767535675"/>
      </p:ext>
    </p:extLst>
  </p:cSld>
  <p:clrMapOvr>
    <a:masterClrMapping/>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extLst>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1">
              <a:lumMod val="85000"/>
              <a:lumOff val="15000"/>
            </a:schemeClr>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nl-NL"/>
              <a:t>Klik om stijl te bewerken</a:t>
            </a:r>
            <a:endParaRPr lang="en-US"/>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a:xfrm>
            <a:off x="765950" y="6375679"/>
            <a:ext cx="1232456" cy="348462"/>
          </a:xfrm>
        </p:spPr>
        <p:txBody>
          <a:bodyPr/>
          <a:lstStyle/>
          <a:p>
            <a:fld id="{24717C96-AB85-4485-8DF7-15EADF577D15}" type="datetimeFigureOut">
              <a:rPr lang="nl-NL" smtClean="0"/>
              <a:t>6-10-2022</a:t>
            </a:fld>
            <a:endParaRPr lang="nl-NL"/>
          </a:p>
        </p:txBody>
      </p:sp>
      <p:sp>
        <p:nvSpPr>
          <p:cNvPr id="6" name="Footer Placeholder 5"/>
          <p:cNvSpPr>
            <a:spLocks noGrp="1"/>
          </p:cNvSpPr>
          <p:nvPr>
            <p:ph type="ftr" sz="quarter" idx="11"/>
          </p:nvPr>
        </p:nvSpPr>
        <p:spPr>
          <a:xfrm>
            <a:off x="2103621" y="6375679"/>
            <a:ext cx="3482178" cy="345796"/>
          </a:xfrm>
        </p:spPr>
        <p:txBody>
          <a:bodyPr/>
          <a:lstStyle/>
          <a:p>
            <a:endParaRPr lang="nl-NL"/>
          </a:p>
        </p:txBody>
      </p:sp>
      <p:sp>
        <p:nvSpPr>
          <p:cNvPr id="7" name="Slide Number Placeholder 6"/>
          <p:cNvSpPr>
            <a:spLocks noGrp="1"/>
          </p:cNvSpPr>
          <p:nvPr>
            <p:ph type="sldNum" sz="quarter" idx="12"/>
          </p:nvPr>
        </p:nvSpPr>
        <p:spPr>
          <a:xfrm>
            <a:off x="5687568" y="6375679"/>
            <a:ext cx="1234440" cy="345796"/>
          </a:xfrm>
        </p:spPr>
        <p:txBody>
          <a:bodyPr/>
          <a:lstStyle/>
          <a:p>
            <a:fld id="{DB222FD8-BB3A-4BA6-A221-837A841FED8A}" type="slidenum">
              <a:rPr lang="nl-NL" smtClean="0"/>
              <a:t>‹#›</a:t>
            </a:fld>
            <a:endParaRPr lang="nl-NL"/>
          </a:p>
        </p:txBody>
      </p:sp>
    </p:spTree>
    <p:extLst>
      <p:ext uri="{BB962C8B-B14F-4D97-AF65-F5344CB8AC3E}">
        <p14:creationId xmlns:p14="http://schemas.microsoft.com/office/powerpoint/2010/main" val="2640525044"/>
      </p:ext>
    </p:extLst>
  </p:cSld>
  <p:clrMapOvr>
    <a:masterClrMapping/>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nl-NL"/>
              <a:t>Klik om stijl te bewerken</a:t>
            </a:r>
            <a:endParaRPr lang="en-US"/>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24717C96-AB85-4485-8DF7-15EADF577D15}" type="datetimeFigureOut">
              <a:rPr lang="nl-NL" smtClean="0"/>
              <a:t>6-10-2022</a:t>
            </a:fld>
            <a:endParaRPr lang="nl-NL"/>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nl-NL"/>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DB222FD8-BB3A-4BA6-A221-837A841FED8A}" type="slidenum">
              <a:rPr lang="nl-NL" smtClean="0"/>
              <a:t>‹#›</a:t>
            </a:fld>
            <a:endParaRPr lang="nl-NL"/>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1">
              <a:lumMod val="85000"/>
              <a:lumOff val="15000"/>
            </a:schemeClr>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1181334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txStyles>
    <p:titleStyle>
      <a:lvl1pPr algn="l" defTabSz="914400" rtl="0" eaLnBrk="1" latinLnBrk="0" hangingPunct="1">
        <a:lnSpc>
          <a:spcPct val="90000"/>
        </a:lnSpc>
        <a:spcBef>
          <a:spcPct val="0"/>
        </a:spcBef>
        <a:buNone/>
        <a:defRPr sz="5100" kern="1200" cap="all" spc="200" baseline="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5A0BCE3-5897-45E4-A5B5-42F88EF03C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22">
            <a:extLst>
              <a:ext uri="{FF2B5EF4-FFF2-40B4-BE49-F238E27FC236}">
                <a16:creationId xmlns:a16="http://schemas.microsoft.com/office/drawing/2014/main" id="{850910D7-C866-49DA-A742-C0685FE3D2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0"/>
            <a:ext cx="4695443" cy="6858000"/>
          </a:xfrm>
          <a:custGeom>
            <a:avLst/>
            <a:gdLst>
              <a:gd name="connsiteX0" fmla="*/ 0 w 4992864"/>
              <a:gd name="connsiteY0" fmla="*/ 0 h 6858000"/>
              <a:gd name="connsiteX1" fmla="*/ 4813476 w 4992864"/>
              <a:gd name="connsiteY1" fmla="*/ 0 h 6858000"/>
              <a:gd name="connsiteX2" fmla="*/ 4818239 w 4992864"/>
              <a:gd name="connsiteY2" fmla="*/ 66675 h 6858000"/>
              <a:gd name="connsiteX3" fmla="*/ 4826176 w 4992864"/>
              <a:gd name="connsiteY3" fmla="*/ 122237 h 6858000"/>
              <a:gd name="connsiteX4" fmla="*/ 4835701 w 4992864"/>
              <a:gd name="connsiteY4" fmla="*/ 174625 h 6858000"/>
              <a:gd name="connsiteX5" fmla="*/ 4851576 w 4992864"/>
              <a:gd name="connsiteY5" fmla="*/ 217487 h 6858000"/>
              <a:gd name="connsiteX6" fmla="*/ 4867451 w 4992864"/>
              <a:gd name="connsiteY6" fmla="*/ 260350 h 6858000"/>
              <a:gd name="connsiteX7" fmla="*/ 4886501 w 4992864"/>
              <a:gd name="connsiteY7" fmla="*/ 296862 h 6858000"/>
              <a:gd name="connsiteX8" fmla="*/ 4905551 w 4992864"/>
              <a:gd name="connsiteY8" fmla="*/ 334962 h 6858000"/>
              <a:gd name="connsiteX9" fmla="*/ 4923014 w 4992864"/>
              <a:gd name="connsiteY9" fmla="*/ 369887 h 6858000"/>
              <a:gd name="connsiteX10" fmla="*/ 4940476 w 4992864"/>
              <a:gd name="connsiteY10" fmla="*/ 409575 h 6858000"/>
              <a:gd name="connsiteX11" fmla="*/ 4956351 w 4992864"/>
              <a:gd name="connsiteY11" fmla="*/ 450850 h 6858000"/>
              <a:gd name="connsiteX12" fmla="*/ 4970639 w 4992864"/>
              <a:gd name="connsiteY12" fmla="*/ 496887 h 6858000"/>
              <a:gd name="connsiteX13" fmla="*/ 4981751 w 4992864"/>
              <a:gd name="connsiteY13" fmla="*/ 546100 h 6858000"/>
              <a:gd name="connsiteX14" fmla="*/ 4989689 w 4992864"/>
              <a:gd name="connsiteY14" fmla="*/ 606425 h 6858000"/>
              <a:gd name="connsiteX15" fmla="*/ 4992864 w 4992864"/>
              <a:gd name="connsiteY15" fmla="*/ 673100 h 6858000"/>
              <a:gd name="connsiteX16" fmla="*/ 4989689 w 4992864"/>
              <a:gd name="connsiteY16" fmla="*/ 744537 h 6858000"/>
              <a:gd name="connsiteX17" fmla="*/ 4981751 w 4992864"/>
              <a:gd name="connsiteY17" fmla="*/ 801687 h 6858000"/>
              <a:gd name="connsiteX18" fmla="*/ 4970639 w 4992864"/>
              <a:gd name="connsiteY18" fmla="*/ 854075 h 6858000"/>
              <a:gd name="connsiteX19" fmla="*/ 4956351 w 4992864"/>
              <a:gd name="connsiteY19" fmla="*/ 901700 h 6858000"/>
              <a:gd name="connsiteX20" fmla="*/ 4940476 w 4992864"/>
              <a:gd name="connsiteY20" fmla="*/ 942975 h 6858000"/>
              <a:gd name="connsiteX21" fmla="*/ 4921426 w 4992864"/>
              <a:gd name="connsiteY21" fmla="*/ 981075 h 6858000"/>
              <a:gd name="connsiteX22" fmla="*/ 4902376 w 4992864"/>
              <a:gd name="connsiteY22" fmla="*/ 1017587 h 6858000"/>
              <a:gd name="connsiteX23" fmla="*/ 4883326 w 4992864"/>
              <a:gd name="connsiteY23" fmla="*/ 1055687 h 6858000"/>
              <a:gd name="connsiteX24" fmla="*/ 4865864 w 4992864"/>
              <a:gd name="connsiteY24" fmla="*/ 1095375 h 6858000"/>
              <a:gd name="connsiteX25" fmla="*/ 4848401 w 4992864"/>
              <a:gd name="connsiteY25" fmla="*/ 1136650 h 6858000"/>
              <a:gd name="connsiteX26" fmla="*/ 4834114 w 4992864"/>
              <a:gd name="connsiteY26" fmla="*/ 1182687 h 6858000"/>
              <a:gd name="connsiteX27" fmla="*/ 4824589 w 4992864"/>
              <a:gd name="connsiteY27" fmla="*/ 1235075 h 6858000"/>
              <a:gd name="connsiteX28" fmla="*/ 4815064 w 4992864"/>
              <a:gd name="connsiteY28" fmla="*/ 1295400 h 6858000"/>
              <a:gd name="connsiteX29" fmla="*/ 4813476 w 4992864"/>
              <a:gd name="connsiteY29" fmla="*/ 1363662 h 6858000"/>
              <a:gd name="connsiteX30" fmla="*/ 4815064 w 4992864"/>
              <a:gd name="connsiteY30" fmla="*/ 1431925 h 6858000"/>
              <a:gd name="connsiteX31" fmla="*/ 4824589 w 4992864"/>
              <a:gd name="connsiteY31" fmla="*/ 1492250 h 6858000"/>
              <a:gd name="connsiteX32" fmla="*/ 4834114 w 4992864"/>
              <a:gd name="connsiteY32" fmla="*/ 1544637 h 6858000"/>
              <a:gd name="connsiteX33" fmla="*/ 4848401 w 4992864"/>
              <a:gd name="connsiteY33" fmla="*/ 1589087 h 6858000"/>
              <a:gd name="connsiteX34" fmla="*/ 4865864 w 4992864"/>
              <a:gd name="connsiteY34" fmla="*/ 1631950 h 6858000"/>
              <a:gd name="connsiteX35" fmla="*/ 4883326 w 4992864"/>
              <a:gd name="connsiteY35" fmla="*/ 1671637 h 6858000"/>
              <a:gd name="connsiteX36" fmla="*/ 4902376 w 4992864"/>
              <a:gd name="connsiteY36" fmla="*/ 1708150 h 6858000"/>
              <a:gd name="connsiteX37" fmla="*/ 4921426 w 4992864"/>
              <a:gd name="connsiteY37" fmla="*/ 1743075 h 6858000"/>
              <a:gd name="connsiteX38" fmla="*/ 4940476 w 4992864"/>
              <a:gd name="connsiteY38" fmla="*/ 1782762 h 6858000"/>
              <a:gd name="connsiteX39" fmla="*/ 4956351 w 4992864"/>
              <a:gd name="connsiteY39" fmla="*/ 1824037 h 6858000"/>
              <a:gd name="connsiteX40" fmla="*/ 4970639 w 4992864"/>
              <a:gd name="connsiteY40" fmla="*/ 1870075 h 6858000"/>
              <a:gd name="connsiteX41" fmla="*/ 4981751 w 4992864"/>
              <a:gd name="connsiteY41" fmla="*/ 1922462 h 6858000"/>
              <a:gd name="connsiteX42" fmla="*/ 4989689 w 4992864"/>
              <a:gd name="connsiteY42" fmla="*/ 1982787 h 6858000"/>
              <a:gd name="connsiteX43" fmla="*/ 4992864 w 4992864"/>
              <a:gd name="connsiteY43" fmla="*/ 2051050 h 6858000"/>
              <a:gd name="connsiteX44" fmla="*/ 4989689 w 4992864"/>
              <a:gd name="connsiteY44" fmla="*/ 2119312 h 6858000"/>
              <a:gd name="connsiteX45" fmla="*/ 4981751 w 4992864"/>
              <a:gd name="connsiteY45" fmla="*/ 2179637 h 6858000"/>
              <a:gd name="connsiteX46" fmla="*/ 4970639 w 4992864"/>
              <a:gd name="connsiteY46" fmla="*/ 2232025 h 6858000"/>
              <a:gd name="connsiteX47" fmla="*/ 4956351 w 4992864"/>
              <a:gd name="connsiteY47" fmla="*/ 2278062 h 6858000"/>
              <a:gd name="connsiteX48" fmla="*/ 4940476 w 4992864"/>
              <a:gd name="connsiteY48" fmla="*/ 2319337 h 6858000"/>
              <a:gd name="connsiteX49" fmla="*/ 4921426 w 4992864"/>
              <a:gd name="connsiteY49" fmla="*/ 2359025 h 6858000"/>
              <a:gd name="connsiteX50" fmla="*/ 4902376 w 4992864"/>
              <a:gd name="connsiteY50" fmla="*/ 2395537 h 6858000"/>
              <a:gd name="connsiteX51" fmla="*/ 4883326 w 4992864"/>
              <a:gd name="connsiteY51" fmla="*/ 2433637 h 6858000"/>
              <a:gd name="connsiteX52" fmla="*/ 4865864 w 4992864"/>
              <a:gd name="connsiteY52" fmla="*/ 2471737 h 6858000"/>
              <a:gd name="connsiteX53" fmla="*/ 4848401 w 4992864"/>
              <a:gd name="connsiteY53" fmla="*/ 2513012 h 6858000"/>
              <a:gd name="connsiteX54" fmla="*/ 4834114 w 4992864"/>
              <a:gd name="connsiteY54" fmla="*/ 2560637 h 6858000"/>
              <a:gd name="connsiteX55" fmla="*/ 4824589 w 4992864"/>
              <a:gd name="connsiteY55" fmla="*/ 2613025 h 6858000"/>
              <a:gd name="connsiteX56" fmla="*/ 4815064 w 4992864"/>
              <a:gd name="connsiteY56" fmla="*/ 2671762 h 6858000"/>
              <a:gd name="connsiteX57" fmla="*/ 4813476 w 4992864"/>
              <a:gd name="connsiteY57" fmla="*/ 2741612 h 6858000"/>
              <a:gd name="connsiteX58" fmla="*/ 4815064 w 4992864"/>
              <a:gd name="connsiteY58" fmla="*/ 2809875 h 6858000"/>
              <a:gd name="connsiteX59" fmla="*/ 4824589 w 4992864"/>
              <a:gd name="connsiteY59" fmla="*/ 2868612 h 6858000"/>
              <a:gd name="connsiteX60" fmla="*/ 4834114 w 4992864"/>
              <a:gd name="connsiteY60" fmla="*/ 2922587 h 6858000"/>
              <a:gd name="connsiteX61" fmla="*/ 4848401 w 4992864"/>
              <a:gd name="connsiteY61" fmla="*/ 2967037 h 6858000"/>
              <a:gd name="connsiteX62" fmla="*/ 4865864 w 4992864"/>
              <a:gd name="connsiteY62" fmla="*/ 3009900 h 6858000"/>
              <a:gd name="connsiteX63" fmla="*/ 4883326 w 4992864"/>
              <a:gd name="connsiteY63" fmla="*/ 3046412 h 6858000"/>
              <a:gd name="connsiteX64" fmla="*/ 4902376 w 4992864"/>
              <a:gd name="connsiteY64" fmla="*/ 3084512 h 6858000"/>
              <a:gd name="connsiteX65" fmla="*/ 4921426 w 4992864"/>
              <a:gd name="connsiteY65" fmla="*/ 3121025 h 6858000"/>
              <a:gd name="connsiteX66" fmla="*/ 4940476 w 4992864"/>
              <a:gd name="connsiteY66" fmla="*/ 3160712 h 6858000"/>
              <a:gd name="connsiteX67" fmla="*/ 4956351 w 4992864"/>
              <a:gd name="connsiteY67" fmla="*/ 3201987 h 6858000"/>
              <a:gd name="connsiteX68" fmla="*/ 4970639 w 4992864"/>
              <a:gd name="connsiteY68" fmla="*/ 3248025 h 6858000"/>
              <a:gd name="connsiteX69" fmla="*/ 4981751 w 4992864"/>
              <a:gd name="connsiteY69" fmla="*/ 3300412 h 6858000"/>
              <a:gd name="connsiteX70" fmla="*/ 4989689 w 4992864"/>
              <a:gd name="connsiteY70" fmla="*/ 3360737 h 6858000"/>
              <a:gd name="connsiteX71" fmla="*/ 4992864 w 4992864"/>
              <a:gd name="connsiteY71" fmla="*/ 3427412 h 6858000"/>
              <a:gd name="connsiteX72" fmla="*/ 4989689 w 4992864"/>
              <a:gd name="connsiteY72" fmla="*/ 3497262 h 6858000"/>
              <a:gd name="connsiteX73" fmla="*/ 4981751 w 4992864"/>
              <a:gd name="connsiteY73" fmla="*/ 3557587 h 6858000"/>
              <a:gd name="connsiteX74" fmla="*/ 4970639 w 4992864"/>
              <a:gd name="connsiteY74" fmla="*/ 3609975 h 6858000"/>
              <a:gd name="connsiteX75" fmla="*/ 4956351 w 4992864"/>
              <a:gd name="connsiteY75" fmla="*/ 3656012 h 6858000"/>
              <a:gd name="connsiteX76" fmla="*/ 4940476 w 4992864"/>
              <a:gd name="connsiteY76" fmla="*/ 3697287 h 6858000"/>
              <a:gd name="connsiteX77" fmla="*/ 4921426 w 4992864"/>
              <a:gd name="connsiteY77" fmla="*/ 3736975 h 6858000"/>
              <a:gd name="connsiteX78" fmla="*/ 4883326 w 4992864"/>
              <a:gd name="connsiteY78" fmla="*/ 3811587 h 6858000"/>
              <a:gd name="connsiteX79" fmla="*/ 4865864 w 4992864"/>
              <a:gd name="connsiteY79" fmla="*/ 3848100 h 6858000"/>
              <a:gd name="connsiteX80" fmla="*/ 4848401 w 4992864"/>
              <a:gd name="connsiteY80" fmla="*/ 3890962 h 6858000"/>
              <a:gd name="connsiteX81" fmla="*/ 4834114 w 4992864"/>
              <a:gd name="connsiteY81" fmla="*/ 3935412 h 6858000"/>
              <a:gd name="connsiteX82" fmla="*/ 4824589 w 4992864"/>
              <a:gd name="connsiteY82" fmla="*/ 3987800 h 6858000"/>
              <a:gd name="connsiteX83" fmla="*/ 4815064 w 4992864"/>
              <a:gd name="connsiteY83" fmla="*/ 4048125 h 6858000"/>
              <a:gd name="connsiteX84" fmla="*/ 4813476 w 4992864"/>
              <a:gd name="connsiteY84" fmla="*/ 4116387 h 6858000"/>
              <a:gd name="connsiteX85" fmla="*/ 4815064 w 4992864"/>
              <a:gd name="connsiteY85" fmla="*/ 4186237 h 6858000"/>
              <a:gd name="connsiteX86" fmla="*/ 4824589 w 4992864"/>
              <a:gd name="connsiteY86" fmla="*/ 4244975 h 6858000"/>
              <a:gd name="connsiteX87" fmla="*/ 4834114 w 4992864"/>
              <a:gd name="connsiteY87" fmla="*/ 4297362 h 6858000"/>
              <a:gd name="connsiteX88" fmla="*/ 4848401 w 4992864"/>
              <a:gd name="connsiteY88" fmla="*/ 4343400 h 6858000"/>
              <a:gd name="connsiteX89" fmla="*/ 4865864 w 4992864"/>
              <a:gd name="connsiteY89" fmla="*/ 4386262 h 6858000"/>
              <a:gd name="connsiteX90" fmla="*/ 4883326 w 4992864"/>
              <a:gd name="connsiteY90" fmla="*/ 4424362 h 6858000"/>
              <a:gd name="connsiteX91" fmla="*/ 4921426 w 4992864"/>
              <a:gd name="connsiteY91" fmla="*/ 4498975 h 6858000"/>
              <a:gd name="connsiteX92" fmla="*/ 4940476 w 4992864"/>
              <a:gd name="connsiteY92" fmla="*/ 4537075 h 6858000"/>
              <a:gd name="connsiteX93" fmla="*/ 4956351 w 4992864"/>
              <a:gd name="connsiteY93" fmla="*/ 4579937 h 6858000"/>
              <a:gd name="connsiteX94" fmla="*/ 4970639 w 4992864"/>
              <a:gd name="connsiteY94" fmla="*/ 4625975 h 6858000"/>
              <a:gd name="connsiteX95" fmla="*/ 4981751 w 4992864"/>
              <a:gd name="connsiteY95" fmla="*/ 4678362 h 6858000"/>
              <a:gd name="connsiteX96" fmla="*/ 4989689 w 4992864"/>
              <a:gd name="connsiteY96" fmla="*/ 4738687 h 6858000"/>
              <a:gd name="connsiteX97" fmla="*/ 4992864 w 4992864"/>
              <a:gd name="connsiteY97" fmla="*/ 4806950 h 6858000"/>
              <a:gd name="connsiteX98" fmla="*/ 4989689 w 4992864"/>
              <a:gd name="connsiteY98" fmla="*/ 4875212 h 6858000"/>
              <a:gd name="connsiteX99" fmla="*/ 4981751 w 4992864"/>
              <a:gd name="connsiteY99" fmla="*/ 4935537 h 6858000"/>
              <a:gd name="connsiteX100" fmla="*/ 4970639 w 4992864"/>
              <a:gd name="connsiteY100" fmla="*/ 4987925 h 6858000"/>
              <a:gd name="connsiteX101" fmla="*/ 4956351 w 4992864"/>
              <a:gd name="connsiteY101" fmla="*/ 5033962 h 6858000"/>
              <a:gd name="connsiteX102" fmla="*/ 4940476 w 4992864"/>
              <a:gd name="connsiteY102" fmla="*/ 5075237 h 6858000"/>
              <a:gd name="connsiteX103" fmla="*/ 4921426 w 4992864"/>
              <a:gd name="connsiteY103" fmla="*/ 5114925 h 6858000"/>
              <a:gd name="connsiteX104" fmla="*/ 4902376 w 4992864"/>
              <a:gd name="connsiteY104" fmla="*/ 5149850 h 6858000"/>
              <a:gd name="connsiteX105" fmla="*/ 4883326 w 4992864"/>
              <a:gd name="connsiteY105" fmla="*/ 5186362 h 6858000"/>
              <a:gd name="connsiteX106" fmla="*/ 4865864 w 4992864"/>
              <a:gd name="connsiteY106" fmla="*/ 5226050 h 6858000"/>
              <a:gd name="connsiteX107" fmla="*/ 4848401 w 4992864"/>
              <a:gd name="connsiteY107" fmla="*/ 5268912 h 6858000"/>
              <a:gd name="connsiteX108" fmla="*/ 4834114 w 4992864"/>
              <a:gd name="connsiteY108" fmla="*/ 5313362 h 6858000"/>
              <a:gd name="connsiteX109" fmla="*/ 4824589 w 4992864"/>
              <a:gd name="connsiteY109" fmla="*/ 5365750 h 6858000"/>
              <a:gd name="connsiteX110" fmla="*/ 4815064 w 4992864"/>
              <a:gd name="connsiteY110" fmla="*/ 5426075 h 6858000"/>
              <a:gd name="connsiteX111" fmla="*/ 4813476 w 4992864"/>
              <a:gd name="connsiteY111" fmla="*/ 5494337 h 6858000"/>
              <a:gd name="connsiteX112" fmla="*/ 4815064 w 4992864"/>
              <a:gd name="connsiteY112" fmla="*/ 5562600 h 6858000"/>
              <a:gd name="connsiteX113" fmla="*/ 4824589 w 4992864"/>
              <a:gd name="connsiteY113" fmla="*/ 5622925 h 6858000"/>
              <a:gd name="connsiteX114" fmla="*/ 4834114 w 4992864"/>
              <a:gd name="connsiteY114" fmla="*/ 5675312 h 6858000"/>
              <a:gd name="connsiteX115" fmla="*/ 4848401 w 4992864"/>
              <a:gd name="connsiteY115" fmla="*/ 5721350 h 6858000"/>
              <a:gd name="connsiteX116" fmla="*/ 4865864 w 4992864"/>
              <a:gd name="connsiteY116" fmla="*/ 5762625 h 6858000"/>
              <a:gd name="connsiteX117" fmla="*/ 4883326 w 4992864"/>
              <a:gd name="connsiteY117" fmla="*/ 5802312 h 6858000"/>
              <a:gd name="connsiteX118" fmla="*/ 4902376 w 4992864"/>
              <a:gd name="connsiteY118" fmla="*/ 5840412 h 6858000"/>
              <a:gd name="connsiteX119" fmla="*/ 4921426 w 4992864"/>
              <a:gd name="connsiteY119" fmla="*/ 5876925 h 6858000"/>
              <a:gd name="connsiteX120" fmla="*/ 4940476 w 4992864"/>
              <a:gd name="connsiteY120" fmla="*/ 5915025 h 6858000"/>
              <a:gd name="connsiteX121" fmla="*/ 4956351 w 4992864"/>
              <a:gd name="connsiteY121" fmla="*/ 5956300 h 6858000"/>
              <a:gd name="connsiteX122" fmla="*/ 4970639 w 4992864"/>
              <a:gd name="connsiteY122" fmla="*/ 6003925 h 6858000"/>
              <a:gd name="connsiteX123" fmla="*/ 4981751 w 4992864"/>
              <a:gd name="connsiteY123" fmla="*/ 6056312 h 6858000"/>
              <a:gd name="connsiteX124" fmla="*/ 4989689 w 4992864"/>
              <a:gd name="connsiteY124" fmla="*/ 6113462 h 6858000"/>
              <a:gd name="connsiteX125" fmla="*/ 4992864 w 4992864"/>
              <a:gd name="connsiteY125" fmla="*/ 6183312 h 6858000"/>
              <a:gd name="connsiteX126" fmla="*/ 4989689 w 4992864"/>
              <a:gd name="connsiteY126" fmla="*/ 6251575 h 6858000"/>
              <a:gd name="connsiteX127" fmla="*/ 4981751 w 4992864"/>
              <a:gd name="connsiteY127" fmla="*/ 6311900 h 6858000"/>
              <a:gd name="connsiteX128" fmla="*/ 4970639 w 4992864"/>
              <a:gd name="connsiteY128" fmla="*/ 6361112 h 6858000"/>
              <a:gd name="connsiteX129" fmla="*/ 4956351 w 4992864"/>
              <a:gd name="connsiteY129" fmla="*/ 6407150 h 6858000"/>
              <a:gd name="connsiteX130" fmla="*/ 4940476 w 4992864"/>
              <a:gd name="connsiteY130" fmla="*/ 6448425 h 6858000"/>
              <a:gd name="connsiteX131" fmla="*/ 4923014 w 4992864"/>
              <a:gd name="connsiteY131" fmla="*/ 6488112 h 6858000"/>
              <a:gd name="connsiteX132" fmla="*/ 4905551 w 4992864"/>
              <a:gd name="connsiteY132" fmla="*/ 6523037 h 6858000"/>
              <a:gd name="connsiteX133" fmla="*/ 4886501 w 4992864"/>
              <a:gd name="connsiteY133" fmla="*/ 6561137 h 6858000"/>
              <a:gd name="connsiteX134" fmla="*/ 4867451 w 4992864"/>
              <a:gd name="connsiteY134" fmla="*/ 6597650 h 6858000"/>
              <a:gd name="connsiteX135" fmla="*/ 4851576 w 4992864"/>
              <a:gd name="connsiteY135" fmla="*/ 6640512 h 6858000"/>
              <a:gd name="connsiteX136" fmla="*/ 4835701 w 4992864"/>
              <a:gd name="connsiteY136" fmla="*/ 6683375 h 6858000"/>
              <a:gd name="connsiteX137" fmla="*/ 4826176 w 4992864"/>
              <a:gd name="connsiteY137" fmla="*/ 6735762 h 6858000"/>
              <a:gd name="connsiteX138" fmla="*/ 4818239 w 4992864"/>
              <a:gd name="connsiteY138" fmla="*/ 6791325 h 6858000"/>
              <a:gd name="connsiteX139" fmla="*/ 4813476 w 4992864"/>
              <a:gd name="connsiteY139" fmla="*/ 6858000 h 6858000"/>
              <a:gd name="connsiteX140" fmla="*/ 0 w 4992864"/>
              <a:gd name="connsiteY14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4992864" h="6858000">
                <a:moveTo>
                  <a:pt x="0" y="0"/>
                </a:moveTo>
                <a:lnTo>
                  <a:pt x="4813476" y="0"/>
                </a:lnTo>
                <a:lnTo>
                  <a:pt x="4818239" y="66675"/>
                </a:lnTo>
                <a:lnTo>
                  <a:pt x="4826176" y="122237"/>
                </a:lnTo>
                <a:lnTo>
                  <a:pt x="4835701" y="174625"/>
                </a:lnTo>
                <a:lnTo>
                  <a:pt x="4851576" y="217487"/>
                </a:lnTo>
                <a:lnTo>
                  <a:pt x="4867451" y="260350"/>
                </a:lnTo>
                <a:lnTo>
                  <a:pt x="4886501" y="296862"/>
                </a:lnTo>
                <a:lnTo>
                  <a:pt x="4905551" y="334962"/>
                </a:lnTo>
                <a:lnTo>
                  <a:pt x="4923014" y="369887"/>
                </a:lnTo>
                <a:lnTo>
                  <a:pt x="4940476" y="409575"/>
                </a:lnTo>
                <a:lnTo>
                  <a:pt x="4956351" y="450850"/>
                </a:lnTo>
                <a:lnTo>
                  <a:pt x="4970639" y="496887"/>
                </a:lnTo>
                <a:lnTo>
                  <a:pt x="4981751" y="546100"/>
                </a:lnTo>
                <a:lnTo>
                  <a:pt x="4989689" y="606425"/>
                </a:lnTo>
                <a:lnTo>
                  <a:pt x="4992864" y="673100"/>
                </a:lnTo>
                <a:lnTo>
                  <a:pt x="4989689" y="744537"/>
                </a:lnTo>
                <a:lnTo>
                  <a:pt x="4981751" y="801687"/>
                </a:lnTo>
                <a:lnTo>
                  <a:pt x="4970639" y="854075"/>
                </a:lnTo>
                <a:lnTo>
                  <a:pt x="4956351" y="901700"/>
                </a:lnTo>
                <a:lnTo>
                  <a:pt x="4940476" y="942975"/>
                </a:lnTo>
                <a:lnTo>
                  <a:pt x="4921426" y="981075"/>
                </a:lnTo>
                <a:lnTo>
                  <a:pt x="4902376" y="1017587"/>
                </a:lnTo>
                <a:lnTo>
                  <a:pt x="4883326" y="1055687"/>
                </a:lnTo>
                <a:lnTo>
                  <a:pt x="4865864" y="1095375"/>
                </a:lnTo>
                <a:lnTo>
                  <a:pt x="4848401" y="1136650"/>
                </a:lnTo>
                <a:lnTo>
                  <a:pt x="4834114" y="1182687"/>
                </a:lnTo>
                <a:lnTo>
                  <a:pt x="4824589" y="1235075"/>
                </a:lnTo>
                <a:lnTo>
                  <a:pt x="4815064" y="1295400"/>
                </a:lnTo>
                <a:lnTo>
                  <a:pt x="4813476" y="1363662"/>
                </a:lnTo>
                <a:lnTo>
                  <a:pt x="4815064" y="1431925"/>
                </a:lnTo>
                <a:lnTo>
                  <a:pt x="4824589" y="1492250"/>
                </a:lnTo>
                <a:lnTo>
                  <a:pt x="4834114" y="1544637"/>
                </a:lnTo>
                <a:lnTo>
                  <a:pt x="4848401" y="1589087"/>
                </a:lnTo>
                <a:lnTo>
                  <a:pt x="4865864" y="1631950"/>
                </a:lnTo>
                <a:lnTo>
                  <a:pt x="4883326" y="1671637"/>
                </a:lnTo>
                <a:lnTo>
                  <a:pt x="4902376" y="1708150"/>
                </a:lnTo>
                <a:lnTo>
                  <a:pt x="4921426" y="1743075"/>
                </a:lnTo>
                <a:lnTo>
                  <a:pt x="4940476" y="1782762"/>
                </a:lnTo>
                <a:lnTo>
                  <a:pt x="4956351" y="1824037"/>
                </a:lnTo>
                <a:lnTo>
                  <a:pt x="4970639" y="1870075"/>
                </a:lnTo>
                <a:lnTo>
                  <a:pt x="4981751" y="1922462"/>
                </a:lnTo>
                <a:lnTo>
                  <a:pt x="4989689" y="1982787"/>
                </a:lnTo>
                <a:lnTo>
                  <a:pt x="4992864" y="2051050"/>
                </a:lnTo>
                <a:lnTo>
                  <a:pt x="4989689" y="2119312"/>
                </a:lnTo>
                <a:lnTo>
                  <a:pt x="4981751" y="2179637"/>
                </a:lnTo>
                <a:lnTo>
                  <a:pt x="4970639" y="2232025"/>
                </a:lnTo>
                <a:lnTo>
                  <a:pt x="4956351" y="2278062"/>
                </a:lnTo>
                <a:lnTo>
                  <a:pt x="4940476" y="2319337"/>
                </a:lnTo>
                <a:lnTo>
                  <a:pt x="4921426" y="2359025"/>
                </a:lnTo>
                <a:lnTo>
                  <a:pt x="4902376" y="2395537"/>
                </a:lnTo>
                <a:lnTo>
                  <a:pt x="4883326" y="2433637"/>
                </a:lnTo>
                <a:lnTo>
                  <a:pt x="4865864" y="2471737"/>
                </a:lnTo>
                <a:lnTo>
                  <a:pt x="4848401" y="2513012"/>
                </a:lnTo>
                <a:lnTo>
                  <a:pt x="4834114" y="2560637"/>
                </a:lnTo>
                <a:lnTo>
                  <a:pt x="4824589" y="2613025"/>
                </a:lnTo>
                <a:lnTo>
                  <a:pt x="4815064" y="2671762"/>
                </a:lnTo>
                <a:lnTo>
                  <a:pt x="4813476" y="2741612"/>
                </a:lnTo>
                <a:lnTo>
                  <a:pt x="4815064" y="2809875"/>
                </a:lnTo>
                <a:lnTo>
                  <a:pt x="4824589" y="2868612"/>
                </a:lnTo>
                <a:lnTo>
                  <a:pt x="4834114" y="2922587"/>
                </a:lnTo>
                <a:lnTo>
                  <a:pt x="4848401" y="2967037"/>
                </a:lnTo>
                <a:lnTo>
                  <a:pt x="4865864" y="3009900"/>
                </a:lnTo>
                <a:lnTo>
                  <a:pt x="4883326" y="3046412"/>
                </a:lnTo>
                <a:lnTo>
                  <a:pt x="4902376" y="3084512"/>
                </a:lnTo>
                <a:lnTo>
                  <a:pt x="4921426" y="3121025"/>
                </a:lnTo>
                <a:lnTo>
                  <a:pt x="4940476" y="3160712"/>
                </a:lnTo>
                <a:lnTo>
                  <a:pt x="4956351" y="3201987"/>
                </a:lnTo>
                <a:lnTo>
                  <a:pt x="4970639" y="3248025"/>
                </a:lnTo>
                <a:lnTo>
                  <a:pt x="4981751" y="3300412"/>
                </a:lnTo>
                <a:lnTo>
                  <a:pt x="4989689" y="3360737"/>
                </a:lnTo>
                <a:lnTo>
                  <a:pt x="4992864" y="3427412"/>
                </a:lnTo>
                <a:lnTo>
                  <a:pt x="4989689" y="3497262"/>
                </a:lnTo>
                <a:lnTo>
                  <a:pt x="4981751" y="3557587"/>
                </a:lnTo>
                <a:lnTo>
                  <a:pt x="4970639" y="3609975"/>
                </a:lnTo>
                <a:lnTo>
                  <a:pt x="4956351" y="3656012"/>
                </a:lnTo>
                <a:lnTo>
                  <a:pt x="4940476" y="3697287"/>
                </a:lnTo>
                <a:lnTo>
                  <a:pt x="4921426" y="3736975"/>
                </a:lnTo>
                <a:lnTo>
                  <a:pt x="4883326" y="3811587"/>
                </a:lnTo>
                <a:lnTo>
                  <a:pt x="4865864" y="3848100"/>
                </a:lnTo>
                <a:lnTo>
                  <a:pt x="4848401" y="3890962"/>
                </a:lnTo>
                <a:lnTo>
                  <a:pt x="4834114" y="3935412"/>
                </a:lnTo>
                <a:lnTo>
                  <a:pt x="4824589" y="3987800"/>
                </a:lnTo>
                <a:lnTo>
                  <a:pt x="4815064" y="4048125"/>
                </a:lnTo>
                <a:lnTo>
                  <a:pt x="4813476" y="4116387"/>
                </a:lnTo>
                <a:lnTo>
                  <a:pt x="4815064" y="4186237"/>
                </a:lnTo>
                <a:lnTo>
                  <a:pt x="4824589" y="4244975"/>
                </a:lnTo>
                <a:lnTo>
                  <a:pt x="4834114" y="4297362"/>
                </a:lnTo>
                <a:lnTo>
                  <a:pt x="4848401" y="4343400"/>
                </a:lnTo>
                <a:lnTo>
                  <a:pt x="4865864" y="4386262"/>
                </a:lnTo>
                <a:lnTo>
                  <a:pt x="4883326" y="4424362"/>
                </a:lnTo>
                <a:lnTo>
                  <a:pt x="4921426" y="4498975"/>
                </a:lnTo>
                <a:lnTo>
                  <a:pt x="4940476" y="4537075"/>
                </a:lnTo>
                <a:lnTo>
                  <a:pt x="4956351" y="4579937"/>
                </a:lnTo>
                <a:lnTo>
                  <a:pt x="4970639" y="4625975"/>
                </a:lnTo>
                <a:lnTo>
                  <a:pt x="4981751" y="4678362"/>
                </a:lnTo>
                <a:lnTo>
                  <a:pt x="4989689" y="4738687"/>
                </a:lnTo>
                <a:lnTo>
                  <a:pt x="4992864" y="4806950"/>
                </a:lnTo>
                <a:lnTo>
                  <a:pt x="4989689" y="4875212"/>
                </a:lnTo>
                <a:lnTo>
                  <a:pt x="4981751" y="4935537"/>
                </a:lnTo>
                <a:lnTo>
                  <a:pt x="4970639" y="4987925"/>
                </a:lnTo>
                <a:lnTo>
                  <a:pt x="4956351" y="5033962"/>
                </a:lnTo>
                <a:lnTo>
                  <a:pt x="4940476" y="5075237"/>
                </a:lnTo>
                <a:lnTo>
                  <a:pt x="4921426" y="5114925"/>
                </a:lnTo>
                <a:lnTo>
                  <a:pt x="4902376" y="5149850"/>
                </a:lnTo>
                <a:lnTo>
                  <a:pt x="4883326" y="5186362"/>
                </a:lnTo>
                <a:lnTo>
                  <a:pt x="4865864" y="5226050"/>
                </a:lnTo>
                <a:lnTo>
                  <a:pt x="4848401" y="5268912"/>
                </a:lnTo>
                <a:lnTo>
                  <a:pt x="4834114" y="5313362"/>
                </a:lnTo>
                <a:lnTo>
                  <a:pt x="4824589" y="5365750"/>
                </a:lnTo>
                <a:lnTo>
                  <a:pt x="4815064" y="5426075"/>
                </a:lnTo>
                <a:lnTo>
                  <a:pt x="4813476" y="5494337"/>
                </a:lnTo>
                <a:lnTo>
                  <a:pt x="4815064" y="5562600"/>
                </a:lnTo>
                <a:lnTo>
                  <a:pt x="4824589" y="5622925"/>
                </a:lnTo>
                <a:lnTo>
                  <a:pt x="4834114" y="5675312"/>
                </a:lnTo>
                <a:lnTo>
                  <a:pt x="4848401" y="5721350"/>
                </a:lnTo>
                <a:lnTo>
                  <a:pt x="4865864" y="5762625"/>
                </a:lnTo>
                <a:lnTo>
                  <a:pt x="4883326" y="5802312"/>
                </a:lnTo>
                <a:lnTo>
                  <a:pt x="4902376" y="5840412"/>
                </a:lnTo>
                <a:lnTo>
                  <a:pt x="4921426" y="5876925"/>
                </a:lnTo>
                <a:lnTo>
                  <a:pt x="4940476" y="5915025"/>
                </a:lnTo>
                <a:lnTo>
                  <a:pt x="4956351" y="5956300"/>
                </a:lnTo>
                <a:lnTo>
                  <a:pt x="4970639" y="6003925"/>
                </a:lnTo>
                <a:lnTo>
                  <a:pt x="4981751" y="6056312"/>
                </a:lnTo>
                <a:lnTo>
                  <a:pt x="4989689" y="6113462"/>
                </a:lnTo>
                <a:lnTo>
                  <a:pt x="4992864" y="6183312"/>
                </a:lnTo>
                <a:lnTo>
                  <a:pt x="4989689" y="6251575"/>
                </a:lnTo>
                <a:lnTo>
                  <a:pt x="4981751" y="6311900"/>
                </a:lnTo>
                <a:lnTo>
                  <a:pt x="4970639" y="6361112"/>
                </a:lnTo>
                <a:lnTo>
                  <a:pt x="4956351" y="6407150"/>
                </a:lnTo>
                <a:lnTo>
                  <a:pt x="4940476" y="6448425"/>
                </a:lnTo>
                <a:lnTo>
                  <a:pt x="4923014" y="6488112"/>
                </a:lnTo>
                <a:lnTo>
                  <a:pt x="4905551" y="6523037"/>
                </a:lnTo>
                <a:lnTo>
                  <a:pt x="4886501" y="6561137"/>
                </a:lnTo>
                <a:lnTo>
                  <a:pt x="4867451" y="6597650"/>
                </a:lnTo>
                <a:lnTo>
                  <a:pt x="4851576" y="6640512"/>
                </a:lnTo>
                <a:lnTo>
                  <a:pt x="4835701" y="6683375"/>
                </a:lnTo>
                <a:lnTo>
                  <a:pt x="4826176" y="6735762"/>
                </a:lnTo>
                <a:lnTo>
                  <a:pt x="4818239" y="6791325"/>
                </a:lnTo>
                <a:lnTo>
                  <a:pt x="4813476" y="6858000"/>
                </a:lnTo>
                <a:lnTo>
                  <a:pt x="0" y="6858000"/>
                </a:lnTo>
                <a:close/>
              </a:path>
            </a:pathLst>
          </a:custGeom>
          <a:solidFill>
            <a:schemeClr val="accent1"/>
          </a:solidFill>
          <a:ln w="0">
            <a:noFill/>
            <a:prstDash val="solid"/>
            <a:round/>
            <a:headEnd/>
            <a:tailEnd/>
          </a:ln>
        </p:spPr>
      </p:sp>
      <p:sp>
        <p:nvSpPr>
          <p:cNvPr id="2" name="Titel 1">
            <a:extLst>
              <a:ext uri="{FF2B5EF4-FFF2-40B4-BE49-F238E27FC236}">
                <a16:creationId xmlns:a16="http://schemas.microsoft.com/office/drawing/2014/main" id="{54B8CA53-F2FC-D8B8-E6BA-6AFFACD6482C}"/>
              </a:ext>
            </a:extLst>
          </p:cNvPr>
          <p:cNvSpPr>
            <a:spLocks noGrp="1"/>
          </p:cNvSpPr>
          <p:nvPr>
            <p:ph type="ctrTitle"/>
          </p:nvPr>
        </p:nvSpPr>
        <p:spPr>
          <a:xfrm>
            <a:off x="202356" y="1068854"/>
            <a:ext cx="4079849" cy="4935705"/>
          </a:xfrm>
        </p:spPr>
        <p:txBody>
          <a:bodyPr>
            <a:normAutofit/>
          </a:bodyPr>
          <a:lstStyle/>
          <a:p>
            <a:r>
              <a:rPr lang="nl-NL" sz="6000"/>
              <a:t>Groep </a:t>
            </a:r>
            <a:br>
              <a:rPr lang="nl-NL" sz="6000"/>
            </a:br>
            <a:r>
              <a:rPr lang="nl-NL" sz="6000"/>
              <a:t>5/6</a:t>
            </a:r>
          </a:p>
        </p:txBody>
      </p:sp>
      <p:pic>
        <p:nvPicPr>
          <p:cNvPr id="5" name="Afbeelding 4">
            <a:extLst>
              <a:ext uri="{FF2B5EF4-FFF2-40B4-BE49-F238E27FC236}">
                <a16:creationId xmlns:a16="http://schemas.microsoft.com/office/drawing/2014/main" id="{5AD2DE1A-2B15-5CED-6F24-B9ADC9C0935F}"/>
              </a:ext>
            </a:extLst>
          </p:cNvPr>
          <p:cNvPicPr>
            <a:picLocks noChangeAspect="1"/>
          </p:cNvPicPr>
          <p:nvPr/>
        </p:nvPicPr>
        <p:blipFill>
          <a:blip r:embed="rId2">
            <a:alphaModFix/>
          </a:blip>
          <a:stretch>
            <a:fillRect/>
          </a:stretch>
        </p:blipFill>
        <p:spPr>
          <a:xfrm>
            <a:off x="5340297" y="1875875"/>
            <a:ext cx="6220332" cy="3110167"/>
          </a:xfrm>
          <a:prstGeom prst="rect">
            <a:avLst/>
          </a:prstGeom>
        </p:spPr>
      </p:pic>
    </p:spTree>
    <p:extLst>
      <p:ext uri="{BB962C8B-B14F-4D97-AF65-F5344CB8AC3E}">
        <p14:creationId xmlns:p14="http://schemas.microsoft.com/office/powerpoint/2010/main" val="1999631904"/>
      </p:ext>
    </p:extLst>
  </p:cSld>
  <p:clrMapOvr>
    <a:masterClrMapping/>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235314-13B0-807F-CD95-A83D50D4B151}"/>
              </a:ext>
            </a:extLst>
          </p:cNvPr>
          <p:cNvSpPr>
            <a:spLocks noGrp="1"/>
          </p:cNvSpPr>
          <p:nvPr>
            <p:ph type="title"/>
          </p:nvPr>
        </p:nvSpPr>
        <p:spPr>
          <a:xfrm>
            <a:off x="1251678" y="382385"/>
            <a:ext cx="7117475" cy="1492132"/>
          </a:xfrm>
        </p:spPr>
        <p:txBody>
          <a:bodyPr>
            <a:normAutofit/>
          </a:bodyPr>
          <a:lstStyle/>
          <a:p>
            <a:r>
              <a:rPr lang="nl-NL" sz="4800"/>
              <a:t>Sociaal emotionele vorming</a:t>
            </a:r>
          </a:p>
        </p:txBody>
      </p:sp>
      <p:sp>
        <p:nvSpPr>
          <p:cNvPr id="22" name="Freeform 6">
            <a:extLst>
              <a:ext uri="{FF2B5EF4-FFF2-40B4-BE49-F238E27FC236}">
                <a16:creationId xmlns:a16="http://schemas.microsoft.com/office/drawing/2014/main" id="{41FD8A63-3109-4B9D-BE1D-547B2C55AE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8" name="Content Placeholder 7">
            <a:extLst>
              <a:ext uri="{FF2B5EF4-FFF2-40B4-BE49-F238E27FC236}">
                <a16:creationId xmlns:a16="http://schemas.microsoft.com/office/drawing/2014/main" id="{1ADB91C2-D2AA-A807-8BA2-B0EFDB2E280B}"/>
              </a:ext>
            </a:extLst>
          </p:cNvPr>
          <p:cNvSpPr>
            <a:spLocks noGrp="1"/>
          </p:cNvSpPr>
          <p:nvPr>
            <p:ph idx="1"/>
          </p:nvPr>
        </p:nvSpPr>
        <p:spPr>
          <a:xfrm>
            <a:off x="1269833" y="2020670"/>
            <a:ext cx="5854800" cy="4837329"/>
          </a:xfrm>
        </p:spPr>
        <p:txBody>
          <a:bodyPr>
            <a:normAutofit fontScale="92500" lnSpcReduction="10000"/>
          </a:bodyPr>
          <a:lstStyle/>
          <a:p>
            <a:pPr marL="0" indent="0">
              <a:lnSpc>
                <a:spcPct val="100000"/>
              </a:lnSpc>
              <a:buNone/>
            </a:pPr>
            <a:r>
              <a:rPr lang="nl-NL" sz="1700">
                <a:solidFill>
                  <a:schemeClr val="tx1"/>
                </a:solidFill>
              </a:rPr>
              <a:t>We leren de kinderen verantwoordelijkheid te nemen voor zichzelf, voor elkaar en voor hun omgeving. </a:t>
            </a:r>
            <a:br>
              <a:rPr lang="nl-NL" sz="1700">
                <a:solidFill>
                  <a:schemeClr val="tx1"/>
                </a:solidFill>
              </a:rPr>
            </a:br>
            <a:br>
              <a:rPr lang="nl-NL" sz="1700">
                <a:solidFill>
                  <a:schemeClr val="tx1"/>
                </a:solidFill>
              </a:rPr>
            </a:br>
            <a:r>
              <a:rPr lang="nl-NL" sz="1700">
                <a:solidFill>
                  <a:schemeClr val="tx1"/>
                </a:solidFill>
              </a:rPr>
              <a:t>Tijdens het leerproces laten we de kinderen ervaren dat fouten maken mag en er is veel aandacht voor de </a:t>
            </a:r>
            <a:r>
              <a:rPr lang="nl-NL" sz="1700" err="1">
                <a:solidFill>
                  <a:schemeClr val="tx1"/>
                </a:solidFill>
              </a:rPr>
              <a:t>mindset</a:t>
            </a:r>
            <a:r>
              <a:rPr lang="nl-NL" sz="1700">
                <a:solidFill>
                  <a:schemeClr val="tx1"/>
                </a:solidFill>
              </a:rPr>
              <a:t>, aan de hand van ‘De Leerkuil’.</a:t>
            </a:r>
          </a:p>
          <a:p>
            <a:pPr marL="0" indent="0">
              <a:lnSpc>
                <a:spcPct val="100000"/>
              </a:lnSpc>
              <a:buNone/>
            </a:pPr>
            <a:br>
              <a:rPr lang="nl-NL" sz="1700">
                <a:solidFill>
                  <a:schemeClr val="tx1"/>
                </a:solidFill>
              </a:rPr>
            </a:br>
            <a:r>
              <a:rPr lang="nl-NL" sz="1700">
                <a:solidFill>
                  <a:schemeClr val="tx1"/>
                </a:solidFill>
              </a:rPr>
              <a:t>Aan het begin van het schooljaar, de zogenaamde ‘Gouden Weken’, besteden we intensief aandacht aan groepsvorming en de regels &amp; afspraken in de school. Na de kerstvakantie, tijdens de ‘Zilveren Weken’ wordt dit nogmaals gedaan.</a:t>
            </a:r>
          </a:p>
          <a:p>
            <a:pPr marL="0" indent="0">
              <a:lnSpc>
                <a:spcPct val="100000"/>
              </a:lnSpc>
              <a:buNone/>
            </a:pPr>
            <a:endParaRPr lang="nl-NL" sz="1700">
              <a:solidFill>
                <a:schemeClr val="tx1"/>
              </a:solidFill>
            </a:endParaRPr>
          </a:p>
          <a:p>
            <a:pPr marL="0" indent="0">
              <a:lnSpc>
                <a:spcPct val="100000"/>
              </a:lnSpc>
              <a:buNone/>
            </a:pPr>
            <a:r>
              <a:rPr lang="nl-NL" sz="1700">
                <a:solidFill>
                  <a:schemeClr val="tx1"/>
                </a:solidFill>
              </a:rPr>
              <a:t>In groep 5/6 werken we met het beloningssysteem </a:t>
            </a:r>
            <a:r>
              <a:rPr lang="nl-NL" sz="1700" err="1">
                <a:solidFill>
                  <a:schemeClr val="tx1"/>
                </a:solidFill>
              </a:rPr>
              <a:t>ClassDojo</a:t>
            </a:r>
            <a:r>
              <a:rPr lang="nl-NL" sz="1700">
                <a:solidFill>
                  <a:schemeClr val="tx1"/>
                </a:solidFill>
              </a:rPr>
              <a:t>, waarmee de kinderen individueel en klassikaal punten kunnen verdienen. Door bijvoorbeeld hard aan het werk te zijn, goed mee te werken of een ander te helpen. </a:t>
            </a:r>
            <a:br>
              <a:rPr lang="nl-NL" sz="1700">
                <a:solidFill>
                  <a:schemeClr val="tx1"/>
                </a:solidFill>
              </a:rPr>
            </a:br>
            <a:r>
              <a:rPr lang="nl-NL" sz="1700">
                <a:solidFill>
                  <a:schemeClr val="tx1"/>
                </a:solidFill>
              </a:rPr>
              <a:t>Die punten worden regelmatig ingewisseld voor een beloning. De beloningen bedenken we aan het begin van het jaar met elkaar. Hierdoor zorgen we voor een positief leerklimaat.</a:t>
            </a:r>
            <a:br>
              <a:rPr lang="nl-NL" sz="1400">
                <a:solidFill>
                  <a:schemeClr val="tx1"/>
                </a:solidFill>
              </a:rPr>
            </a:br>
            <a:endParaRPr lang="nl-NL" sz="1400">
              <a:solidFill>
                <a:schemeClr val="tx1"/>
              </a:solidFill>
            </a:endParaRPr>
          </a:p>
        </p:txBody>
      </p:sp>
      <p:pic>
        <p:nvPicPr>
          <p:cNvPr id="3" name="Tijdelijke aanduiding voor inhoud 3">
            <a:extLst>
              <a:ext uri="{FF2B5EF4-FFF2-40B4-BE49-F238E27FC236}">
                <a16:creationId xmlns:a16="http://schemas.microsoft.com/office/drawing/2014/main" id="{908454D9-6DF6-0FA6-F488-118EABF984ED}"/>
              </a:ext>
            </a:extLst>
          </p:cNvPr>
          <p:cNvPicPr>
            <a:picLocks noChangeAspect="1"/>
          </p:cNvPicPr>
          <p:nvPr/>
        </p:nvPicPr>
        <p:blipFill rotWithShape="1">
          <a:blip r:embed="rId2"/>
          <a:srcRect t="11677" r="2" b="17660"/>
          <a:stretch/>
        </p:blipFill>
        <p:spPr>
          <a:xfrm>
            <a:off x="8953796" y="594206"/>
            <a:ext cx="2803068" cy="2799664"/>
          </a:xfrm>
          <a:custGeom>
            <a:avLst/>
            <a:gdLst/>
            <a:ahLst/>
            <a:cxnLst/>
            <a:rect l="l" t="t" r="r" b="b"/>
            <a:pathLst>
              <a:path w="2208067" h="2205387">
                <a:moveTo>
                  <a:pt x="1104034" y="0"/>
                </a:moveTo>
                <a:lnTo>
                  <a:pt x="1125458" y="2008"/>
                </a:lnTo>
                <a:lnTo>
                  <a:pt x="1146213" y="7364"/>
                </a:lnTo>
                <a:lnTo>
                  <a:pt x="1166298" y="15399"/>
                </a:lnTo>
                <a:lnTo>
                  <a:pt x="1187053" y="25441"/>
                </a:lnTo>
                <a:lnTo>
                  <a:pt x="1206470" y="36823"/>
                </a:lnTo>
                <a:lnTo>
                  <a:pt x="1226555" y="48875"/>
                </a:lnTo>
                <a:lnTo>
                  <a:pt x="1246641" y="59586"/>
                </a:lnTo>
                <a:lnTo>
                  <a:pt x="1266726" y="70298"/>
                </a:lnTo>
                <a:lnTo>
                  <a:pt x="1286811" y="78332"/>
                </a:lnTo>
                <a:lnTo>
                  <a:pt x="1307567" y="83689"/>
                </a:lnTo>
                <a:lnTo>
                  <a:pt x="1328322" y="86367"/>
                </a:lnTo>
                <a:lnTo>
                  <a:pt x="1350416" y="86367"/>
                </a:lnTo>
                <a:lnTo>
                  <a:pt x="1373180" y="85029"/>
                </a:lnTo>
                <a:lnTo>
                  <a:pt x="1395942" y="82350"/>
                </a:lnTo>
                <a:lnTo>
                  <a:pt x="1418706" y="79003"/>
                </a:lnTo>
                <a:lnTo>
                  <a:pt x="1441471" y="76324"/>
                </a:lnTo>
                <a:lnTo>
                  <a:pt x="1464234" y="74315"/>
                </a:lnTo>
                <a:lnTo>
                  <a:pt x="1485659" y="74985"/>
                </a:lnTo>
                <a:lnTo>
                  <a:pt x="1506414" y="77664"/>
                </a:lnTo>
                <a:lnTo>
                  <a:pt x="1526499" y="83689"/>
                </a:lnTo>
                <a:lnTo>
                  <a:pt x="1543237" y="92393"/>
                </a:lnTo>
                <a:lnTo>
                  <a:pt x="1559305" y="103775"/>
                </a:lnTo>
                <a:lnTo>
                  <a:pt x="1573365" y="117165"/>
                </a:lnTo>
                <a:lnTo>
                  <a:pt x="1587426" y="132563"/>
                </a:lnTo>
                <a:lnTo>
                  <a:pt x="1600146" y="148632"/>
                </a:lnTo>
                <a:lnTo>
                  <a:pt x="1612866" y="165370"/>
                </a:lnTo>
                <a:lnTo>
                  <a:pt x="1625587" y="182108"/>
                </a:lnTo>
                <a:lnTo>
                  <a:pt x="1638308" y="198177"/>
                </a:lnTo>
                <a:lnTo>
                  <a:pt x="1651699" y="213575"/>
                </a:lnTo>
                <a:lnTo>
                  <a:pt x="1667097" y="226966"/>
                </a:lnTo>
                <a:lnTo>
                  <a:pt x="1681826" y="239018"/>
                </a:lnTo>
                <a:lnTo>
                  <a:pt x="1698565" y="248390"/>
                </a:lnTo>
                <a:lnTo>
                  <a:pt x="1716642" y="256425"/>
                </a:lnTo>
                <a:lnTo>
                  <a:pt x="1736058" y="263119"/>
                </a:lnTo>
                <a:lnTo>
                  <a:pt x="1756144" y="269145"/>
                </a:lnTo>
                <a:lnTo>
                  <a:pt x="1776228" y="274501"/>
                </a:lnTo>
                <a:lnTo>
                  <a:pt x="1796984" y="279857"/>
                </a:lnTo>
                <a:lnTo>
                  <a:pt x="1816399" y="285883"/>
                </a:lnTo>
                <a:lnTo>
                  <a:pt x="1835816" y="292578"/>
                </a:lnTo>
                <a:lnTo>
                  <a:pt x="1853892" y="300613"/>
                </a:lnTo>
                <a:lnTo>
                  <a:pt x="1869960" y="310655"/>
                </a:lnTo>
                <a:lnTo>
                  <a:pt x="1884691" y="322706"/>
                </a:lnTo>
                <a:lnTo>
                  <a:pt x="1896741" y="337436"/>
                </a:lnTo>
                <a:lnTo>
                  <a:pt x="1906785" y="353504"/>
                </a:lnTo>
                <a:lnTo>
                  <a:pt x="1914819" y="371581"/>
                </a:lnTo>
                <a:lnTo>
                  <a:pt x="1921514" y="390998"/>
                </a:lnTo>
                <a:lnTo>
                  <a:pt x="1927540" y="410413"/>
                </a:lnTo>
                <a:lnTo>
                  <a:pt x="1932896" y="431169"/>
                </a:lnTo>
                <a:lnTo>
                  <a:pt x="1938252" y="451253"/>
                </a:lnTo>
                <a:lnTo>
                  <a:pt x="1944278" y="471339"/>
                </a:lnTo>
                <a:lnTo>
                  <a:pt x="1950972" y="490756"/>
                </a:lnTo>
                <a:lnTo>
                  <a:pt x="1959007" y="508832"/>
                </a:lnTo>
                <a:lnTo>
                  <a:pt x="1968380" y="525570"/>
                </a:lnTo>
                <a:lnTo>
                  <a:pt x="1980431" y="540300"/>
                </a:lnTo>
                <a:lnTo>
                  <a:pt x="1993822" y="555699"/>
                </a:lnTo>
                <a:lnTo>
                  <a:pt x="2009221" y="569088"/>
                </a:lnTo>
                <a:lnTo>
                  <a:pt x="2025959" y="581810"/>
                </a:lnTo>
                <a:lnTo>
                  <a:pt x="2042697" y="594531"/>
                </a:lnTo>
                <a:lnTo>
                  <a:pt x="2059434" y="607251"/>
                </a:lnTo>
                <a:lnTo>
                  <a:pt x="2075502" y="619972"/>
                </a:lnTo>
                <a:lnTo>
                  <a:pt x="2090901" y="634032"/>
                </a:lnTo>
                <a:lnTo>
                  <a:pt x="2104293" y="648092"/>
                </a:lnTo>
                <a:lnTo>
                  <a:pt x="2115673" y="664160"/>
                </a:lnTo>
                <a:lnTo>
                  <a:pt x="2124377" y="680898"/>
                </a:lnTo>
                <a:lnTo>
                  <a:pt x="2130403" y="700983"/>
                </a:lnTo>
                <a:lnTo>
                  <a:pt x="2133081" y="721738"/>
                </a:lnTo>
                <a:lnTo>
                  <a:pt x="2133751" y="743163"/>
                </a:lnTo>
                <a:lnTo>
                  <a:pt x="2131741" y="765926"/>
                </a:lnTo>
                <a:lnTo>
                  <a:pt x="2129065" y="788690"/>
                </a:lnTo>
                <a:lnTo>
                  <a:pt x="2125717" y="811455"/>
                </a:lnTo>
                <a:lnTo>
                  <a:pt x="2123039" y="834217"/>
                </a:lnTo>
                <a:lnTo>
                  <a:pt x="2121699" y="856981"/>
                </a:lnTo>
                <a:lnTo>
                  <a:pt x="2121699" y="879075"/>
                </a:lnTo>
                <a:lnTo>
                  <a:pt x="2124377" y="899830"/>
                </a:lnTo>
                <a:lnTo>
                  <a:pt x="2129733" y="920585"/>
                </a:lnTo>
                <a:lnTo>
                  <a:pt x="2137767" y="940001"/>
                </a:lnTo>
                <a:lnTo>
                  <a:pt x="2147811" y="960086"/>
                </a:lnTo>
                <a:lnTo>
                  <a:pt x="2159193" y="980172"/>
                </a:lnTo>
                <a:lnTo>
                  <a:pt x="2171243" y="1000258"/>
                </a:lnTo>
                <a:lnTo>
                  <a:pt x="2182625" y="1019674"/>
                </a:lnTo>
                <a:lnTo>
                  <a:pt x="2192669" y="1040429"/>
                </a:lnTo>
                <a:lnTo>
                  <a:pt x="2200702" y="1060514"/>
                </a:lnTo>
                <a:lnTo>
                  <a:pt x="2206059" y="1081269"/>
                </a:lnTo>
                <a:lnTo>
                  <a:pt x="2208067" y="1102693"/>
                </a:lnTo>
                <a:lnTo>
                  <a:pt x="2206059" y="1124117"/>
                </a:lnTo>
                <a:lnTo>
                  <a:pt x="2200702" y="1144872"/>
                </a:lnTo>
                <a:lnTo>
                  <a:pt x="2192669" y="1164959"/>
                </a:lnTo>
                <a:lnTo>
                  <a:pt x="2182625" y="1185713"/>
                </a:lnTo>
                <a:lnTo>
                  <a:pt x="2171243" y="1205130"/>
                </a:lnTo>
                <a:lnTo>
                  <a:pt x="2159193" y="1225216"/>
                </a:lnTo>
                <a:lnTo>
                  <a:pt x="2147811" y="1245301"/>
                </a:lnTo>
                <a:lnTo>
                  <a:pt x="2137767" y="1265386"/>
                </a:lnTo>
                <a:lnTo>
                  <a:pt x="2129733" y="1284802"/>
                </a:lnTo>
                <a:lnTo>
                  <a:pt x="2124377" y="1305558"/>
                </a:lnTo>
                <a:lnTo>
                  <a:pt x="2121699" y="1326312"/>
                </a:lnTo>
                <a:lnTo>
                  <a:pt x="2121699" y="1348406"/>
                </a:lnTo>
                <a:lnTo>
                  <a:pt x="2123039" y="1371169"/>
                </a:lnTo>
                <a:lnTo>
                  <a:pt x="2125717" y="1393933"/>
                </a:lnTo>
                <a:lnTo>
                  <a:pt x="2129065" y="1416697"/>
                </a:lnTo>
                <a:lnTo>
                  <a:pt x="2131741" y="1439461"/>
                </a:lnTo>
                <a:lnTo>
                  <a:pt x="2133751" y="1462224"/>
                </a:lnTo>
                <a:lnTo>
                  <a:pt x="2133081" y="1483649"/>
                </a:lnTo>
                <a:lnTo>
                  <a:pt x="2130403" y="1504404"/>
                </a:lnTo>
                <a:lnTo>
                  <a:pt x="2124377" y="1524489"/>
                </a:lnTo>
                <a:lnTo>
                  <a:pt x="2115673" y="1541227"/>
                </a:lnTo>
                <a:lnTo>
                  <a:pt x="2104293" y="1557295"/>
                </a:lnTo>
                <a:lnTo>
                  <a:pt x="2090901" y="1571355"/>
                </a:lnTo>
                <a:lnTo>
                  <a:pt x="2075502" y="1585414"/>
                </a:lnTo>
                <a:lnTo>
                  <a:pt x="2059434" y="1598135"/>
                </a:lnTo>
                <a:lnTo>
                  <a:pt x="2042697" y="1610856"/>
                </a:lnTo>
                <a:lnTo>
                  <a:pt x="2025959" y="1623577"/>
                </a:lnTo>
                <a:lnTo>
                  <a:pt x="2009221" y="1636298"/>
                </a:lnTo>
                <a:lnTo>
                  <a:pt x="1993822" y="1649688"/>
                </a:lnTo>
                <a:lnTo>
                  <a:pt x="1980431" y="1665087"/>
                </a:lnTo>
                <a:lnTo>
                  <a:pt x="1968380" y="1679817"/>
                </a:lnTo>
                <a:lnTo>
                  <a:pt x="1959007" y="1696554"/>
                </a:lnTo>
                <a:lnTo>
                  <a:pt x="1950972" y="1714631"/>
                </a:lnTo>
                <a:lnTo>
                  <a:pt x="1944278" y="1734047"/>
                </a:lnTo>
                <a:lnTo>
                  <a:pt x="1938252" y="1754133"/>
                </a:lnTo>
                <a:lnTo>
                  <a:pt x="1932896" y="1774219"/>
                </a:lnTo>
                <a:lnTo>
                  <a:pt x="1927540" y="1794974"/>
                </a:lnTo>
                <a:lnTo>
                  <a:pt x="1921514" y="1814390"/>
                </a:lnTo>
                <a:lnTo>
                  <a:pt x="1914819" y="1833805"/>
                </a:lnTo>
                <a:lnTo>
                  <a:pt x="1906785" y="1851883"/>
                </a:lnTo>
                <a:lnTo>
                  <a:pt x="1896741" y="1867952"/>
                </a:lnTo>
                <a:lnTo>
                  <a:pt x="1884691" y="1882680"/>
                </a:lnTo>
                <a:lnTo>
                  <a:pt x="1869960" y="1894732"/>
                </a:lnTo>
                <a:lnTo>
                  <a:pt x="1853892" y="1904774"/>
                </a:lnTo>
                <a:lnTo>
                  <a:pt x="1835816" y="1912808"/>
                </a:lnTo>
                <a:lnTo>
                  <a:pt x="1816399" y="1919504"/>
                </a:lnTo>
                <a:lnTo>
                  <a:pt x="1796984" y="1925529"/>
                </a:lnTo>
                <a:lnTo>
                  <a:pt x="1776228" y="1930886"/>
                </a:lnTo>
                <a:lnTo>
                  <a:pt x="1756144" y="1936242"/>
                </a:lnTo>
                <a:lnTo>
                  <a:pt x="1736058" y="1942267"/>
                </a:lnTo>
                <a:lnTo>
                  <a:pt x="1716642" y="1948962"/>
                </a:lnTo>
                <a:lnTo>
                  <a:pt x="1698565" y="1956997"/>
                </a:lnTo>
                <a:lnTo>
                  <a:pt x="1681826" y="1966370"/>
                </a:lnTo>
                <a:lnTo>
                  <a:pt x="1667097" y="1978420"/>
                </a:lnTo>
                <a:lnTo>
                  <a:pt x="1651699" y="1991811"/>
                </a:lnTo>
                <a:lnTo>
                  <a:pt x="1638308" y="2007210"/>
                </a:lnTo>
                <a:lnTo>
                  <a:pt x="1625587" y="2023278"/>
                </a:lnTo>
                <a:lnTo>
                  <a:pt x="1612866" y="2040016"/>
                </a:lnTo>
                <a:lnTo>
                  <a:pt x="1600146" y="2056754"/>
                </a:lnTo>
                <a:lnTo>
                  <a:pt x="1587426" y="2072823"/>
                </a:lnTo>
                <a:lnTo>
                  <a:pt x="1573365" y="2088222"/>
                </a:lnTo>
                <a:lnTo>
                  <a:pt x="1559305" y="2101612"/>
                </a:lnTo>
                <a:lnTo>
                  <a:pt x="1543237" y="2112994"/>
                </a:lnTo>
                <a:lnTo>
                  <a:pt x="1526499" y="2121698"/>
                </a:lnTo>
                <a:lnTo>
                  <a:pt x="1506414" y="2127723"/>
                </a:lnTo>
                <a:lnTo>
                  <a:pt x="1485659" y="2130402"/>
                </a:lnTo>
                <a:lnTo>
                  <a:pt x="1464234" y="2131071"/>
                </a:lnTo>
                <a:lnTo>
                  <a:pt x="1441471" y="2129062"/>
                </a:lnTo>
                <a:lnTo>
                  <a:pt x="1418706" y="2126385"/>
                </a:lnTo>
                <a:lnTo>
                  <a:pt x="1395942" y="2123036"/>
                </a:lnTo>
                <a:lnTo>
                  <a:pt x="1373180" y="2120359"/>
                </a:lnTo>
                <a:lnTo>
                  <a:pt x="1350416" y="2119020"/>
                </a:lnTo>
                <a:lnTo>
                  <a:pt x="1328322" y="2119020"/>
                </a:lnTo>
                <a:lnTo>
                  <a:pt x="1307567" y="2121698"/>
                </a:lnTo>
                <a:lnTo>
                  <a:pt x="1286811" y="2127054"/>
                </a:lnTo>
                <a:lnTo>
                  <a:pt x="1266726" y="2135088"/>
                </a:lnTo>
                <a:lnTo>
                  <a:pt x="1246641" y="2145800"/>
                </a:lnTo>
                <a:lnTo>
                  <a:pt x="1226555" y="2156513"/>
                </a:lnTo>
                <a:lnTo>
                  <a:pt x="1206470" y="2168563"/>
                </a:lnTo>
                <a:lnTo>
                  <a:pt x="1187053" y="2179945"/>
                </a:lnTo>
                <a:lnTo>
                  <a:pt x="1166298" y="2189988"/>
                </a:lnTo>
                <a:lnTo>
                  <a:pt x="1146213" y="2198023"/>
                </a:lnTo>
                <a:lnTo>
                  <a:pt x="1125458" y="2203379"/>
                </a:lnTo>
                <a:lnTo>
                  <a:pt x="1104034" y="2205387"/>
                </a:lnTo>
                <a:lnTo>
                  <a:pt x="1082609" y="2203379"/>
                </a:lnTo>
                <a:lnTo>
                  <a:pt x="1061855" y="2198023"/>
                </a:lnTo>
                <a:lnTo>
                  <a:pt x="1041769" y="2189988"/>
                </a:lnTo>
                <a:lnTo>
                  <a:pt x="1021014" y="2179945"/>
                </a:lnTo>
                <a:lnTo>
                  <a:pt x="1001598" y="2168563"/>
                </a:lnTo>
                <a:lnTo>
                  <a:pt x="981512" y="2156513"/>
                </a:lnTo>
                <a:lnTo>
                  <a:pt x="961427" y="2145800"/>
                </a:lnTo>
                <a:lnTo>
                  <a:pt x="941342" y="2135088"/>
                </a:lnTo>
                <a:lnTo>
                  <a:pt x="921925" y="2127054"/>
                </a:lnTo>
                <a:lnTo>
                  <a:pt x="900501" y="2121698"/>
                </a:lnTo>
                <a:lnTo>
                  <a:pt x="879747" y="2119020"/>
                </a:lnTo>
                <a:lnTo>
                  <a:pt x="857651" y="2119020"/>
                </a:lnTo>
                <a:lnTo>
                  <a:pt x="834888" y="2120359"/>
                </a:lnTo>
                <a:lnTo>
                  <a:pt x="812125" y="2123036"/>
                </a:lnTo>
                <a:lnTo>
                  <a:pt x="789361" y="2126385"/>
                </a:lnTo>
                <a:lnTo>
                  <a:pt x="766598" y="2129062"/>
                </a:lnTo>
                <a:lnTo>
                  <a:pt x="743834" y="2131071"/>
                </a:lnTo>
                <a:lnTo>
                  <a:pt x="722410" y="2130402"/>
                </a:lnTo>
                <a:lnTo>
                  <a:pt x="701655" y="2127723"/>
                </a:lnTo>
                <a:lnTo>
                  <a:pt x="681569" y="2121698"/>
                </a:lnTo>
                <a:lnTo>
                  <a:pt x="664831" y="2112994"/>
                </a:lnTo>
                <a:lnTo>
                  <a:pt x="648763" y="2101612"/>
                </a:lnTo>
                <a:lnTo>
                  <a:pt x="634703" y="2088222"/>
                </a:lnTo>
                <a:lnTo>
                  <a:pt x="620642" y="2072823"/>
                </a:lnTo>
                <a:lnTo>
                  <a:pt x="607922" y="2056754"/>
                </a:lnTo>
                <a:lnTo>
                  <a:pt x="595201" y="2040016"/>
                </a:lnTo>
                <a:lnTo>
                  <a:pt x="582481" y="2023278"/>
                </a:lnTo>
                <a:lnTo>
                  <a:pt x="569760" y="2007210"/>
                </a:lnTo>
                <a:lnTo>
                  <a:pt x="556368" y="1991811"/>
                </a:lnTo>
                <a:lnTo>
                  <a:pt x="540970" y="1978420"/>
                </a:lnTo>
                <a:lnTo>
                  <a:pt x="526241" y="1966370"/>
                </a:lnTo>
                <a:lnTo>
                  <a:pt x="509504" y="1956997"/>
                </a:lnTo>
                <a:lnTo>
                  <a:pt x="491426" y="1948962"/>
                </a:lnTo>
                <a:lnTo>
                  <a:pt x="472011" y="1942267"/>
                </a:lnTo>
                <a:lnTo>
                  <a:pt x="451925" y="1936242"/>
                </a:lnTo>
                <a:lnTo>
                  <a:pt x="431839" y="1930886"/>
                </a:lnTo>
                <a:lnTo>
                  <a:pt x="411084" y="1925529"/>
                </a:lnTo>
                <a:lnTo>
                  <a:pt x="391668" y="1919504"/>
                </a:lnTo>
                <a:lnTo>
                  <a:pt x="372252" y="1912808"/>
                </a:lnTo>
                <a:lnTo>
                  <a:pt x="354176" y="1904774"/>
                </a:lnTo>
                <a:lnTo>
                  <a:pt x="338107" y="1894732"/>
                </a:lnTo>
                <a:lnTo>
                  <a:pt x="323377" y="1882680"/>
                </a:lnTo>
                <a:lnTo>
                  <a:pt x="311327" y="1867952"/>
                </a:lnTo>
                <a:lnTo>
                  <a:pt x="301283" y="1851883"/>
                </a:lnTo>
                <a:lnTo>
                  <a:pt x="293250" y="1833805"/>
                </a:lnTo>
                <a:lnTo>
                  <a:pt x="286555" y="1814390"/>
                </a:lnTo>
                <a:lnTo>
                  <a:pt x="280529" y="1794974"/>
                </a:lnTo>
                <a:lnTo>
                  <a:pt x="275173" y="1774219"/>
                </a:lnTo>
                <a:lnTo>
                  <a:pt x="269817" y="1754133"/>
                </a:lnTo>
                <a:lnTo>
                  <a:pt x="263791" y="1734047"/>
                </a:lnTo>
                <a:lnTo>
                  <a:pt x="257096" y="1714631"/>
                </a:lnTo>
                <a:lnTo>
                  <a:pt x="249062" y="1696554"/>
                </a:lnTo>
                <a:lnTo>
                  <a:pt x="239688" y="1679817"/>
                </a:lnTo>
                <a:lnTo>
                  <a:pt x="227636" y="1665087"/>
                </a:lnTo>
                <a:lnTo>
                  <a:pt x="214246" y="1649688"/>
                </a:lnTo>
                <a:lnTo>
                  <a:pt x="198848" y="1636298"/>
                </a:lnTo>
                <a:lnTo>
                  <a:pt x="182778" y="1623577"/>
                </a:lnTo>
                <a:lnTo>
                  <a:pt x="165371" y="1610856"/>
                </a:lnTo>
                <a:lnTo>
                  <a:pt x="148634" y="1598135"/>
                </a:lnTo>
                <a:lnTo>
                  <a:pt x="132565" y="1585414"/>
                </a:lnTo>
                <a:lnTo>
                  <a:pt x="117167" y="1571355"/>
                </a:lnTo>
                <a:lnTo>
                  <a:pt x="103776" y="1557295"/>
                </a:lnTo>
                <a:lnTo>
                  <a:pt x="92394" y="1541227"/>
                </a:lnTo>
                <a:lnTo>
                  <a:pt x="83691" y="1524489"/>
                </a:lnTo>
                <a:lnTo>
                  <a:pt x="77665" y="1504404"/>
                </a:lnTo>
                <a:lnTo>
                  <a:pt x="74987" y="1483649"/>
                </a:lnTo>
                <a:lnTo>
                  <a:pt x="74317" y="1462224"/>
                </a:lnTo>
                <a:lnTo>
                  <a:pt x="76327" y="1439461"/>
                </a:lnTo>
                <a:lnTo>
                  <a:pt x="79004" y="1416697"/>
                </a:lnTo>
                <a:lnTo>
                  <a:pt x="82352" y="1393933"/>
                </a:lnTo>
                <a:lnTo>
                  <a:pt x="85030" y="1371169"/>
                </a:lnTo>
                <a:lnTo>
                  <a:pt x="86368" y="1348406"/>
                </a:lnTo>
                <a:lnTo>
                  <a:pt x="86368" y="1326312"/>
                </a:lnTo>
                <a:lnTo>
                  <a:pt x="83691" y="1305558"/>
                </a:lnTo>
                <a:lnTo>
                  <a:pt x="78334" y="1284802"/>
                </a:lnTo>
                <a:lnTo>
                  <a:pt x="70301" y="1265386"/>
                </a:lnTo>
                <a:lnTo>
                  <a:pt x="59588" y="1245301"/>
                </a:lnTo>
                <a:lnTo>
                  <a:pt x="48876" y="1225216"/>
                </a:lnTo>
                <a:lnTo>
                  <a:pt x="36825" y="1205130"/>
                </a:lnTo>
                <a:lnTo>
                  <a:pt x="25442" y="1185713"/>
                </a:lnTo>
                <a:lnTo>
                  <a:pt x="15399" y="1164959"/>
                </a:lnTo>
                <a:lnTo>
                  <a:pt x="7365" y="1144872"/>
                </a:lnTo>
                <a:lnTo>
                  <a:pt x="2009" y="1124117"/>
                </a:lnTo>
                <a:lnTo>
                  <a:pt x="0" y="1102693"/>
                </a:lnTo>
                <a:lnTo>
                  <a:pt x="2009" y="1081269"/>
                </a:lnTo>
                <a:lnTo>
                  <a:pt x="7365" y="1060514"/>
                </a:lnTo>
                <a:lnTo>
                  <a:pt x="15399" y="1040429"/>
                </a:lnTo>
                <a:lnTo>
                  <a:pt x="25442" y="1019674"/>
                </a:lnTo>
                <a:lnTo>
                  <a:pt x="36825" y="1000258"/>
                </a:lnTo>
                <a:lnTo>
                  <a:pt x="48876" y="980172"/>
                </a:lnTo>
                <a:lnTo>
                  <a:pt x="59588" y="960086"/>
                </a:lnTo>
                <a:lnTo>
                  <a:pt x="70301" y="940001"/>
                </a:lnTo>
                <a:lnTo>
                  <a:pt x="78334" y="920585"/>
                </a:lnTo>
                <a:lnTo>
                  <a:pt x="83691" y="899830"/>
                </a:lnTo>
                <a:lnTo>
                  <a:pt x="86368" y="879075"/>
                </a:lnTo>
                <a:lnTo>
                  <a:pt x="86368" y="856981"/>
                </a:lnTo>
                <a:lnTo>
                  <a:pt x="85030" y="834217"/>
                </a:lnTo>
                <a:lnTo>
                  <a:pt x="82352" y="811455"/>
                </a:lnTo>
                <a:lnTo>
                  <a:pt x="79004" y="788690"/>
                </a:lnTo>
                <a:lnTo>
                  <a:pt x="76327" y="765926"/>
                </a:lnTo>
                <a:lnTo>
                  <a:pt x="74317" y="743163"/>
                </a:lnTo>
                <a:lnTo>
                  <a:pt x="74987" y="721738"/>
                </a:lnTo>
                <a:lnTo>
                  <a:pt x="77665" y="700983"/>
                </a:lnTo>
                <a:lnTo>
                  <a:pt x="83691" y="680898"/>
                </a:lnTo>
                <a:lnTo>
                  <a:pt x="92394" y="664160"/>
                </a:lnTo>
                <a:lnTo>
                  <a:pt x="103776" y="648092"/>
                </a:lnTo>
                <a:lnTo>
                  <a:pt x="117167" y="634032"/>
                </a:lnTo>
                <a:lnTo>
                  <a:pt x="132565" y="619972"/>
                </a:lnTo>
                <a:lnTo>
                  <a:pt x="148634" y="607251"/>
                </a:lnTo>
                <a:lnTo>
                  <a:pt x="165371" y="594531"/>
                </a:lnTo>
                <a:lnTo>
                  <a:pt x="182778" y="581810"/>
                </a:lnTo>
                <a:lnTo>
                  <a:pt x="198848" y="569088"/>
                </a:lnTo>
                <a:lnTo>
                  <a:pt x="214246" y="555699"/>
                </a:lnTo>
                <a:lnTo>
                  <a:pt x="227636" y="540300"/>
                </a:lnTo>
                <a:lnTo>
                  <a:pt x="239688" y="525570"/>
                </a:lnTo>
                <a:lnTo>
                  <a:pt x="249062" y="508832"/>
                </a:lnTo>
                <a:lnTo>
                  <a:pt x="257096" y="490756"/>
                </a:lnTo>
                <a:lnTo>
                  <a:pt x="263791" y="471339"/>
                </a:lnTo>
                <a:lnTo>
                  <a:pt x="269817" y="451253"/>
                </a:lnTo>
                <a:lnTo>
                  <a:pt x="275173" y="431169"/>
                </a:lnTo>
                <a:lnTo>
                  <a:pt x="280529" y="410413"/>
                </a:lnTo>
                <a:lnTo>
                  <a:pt x="286555" y="390998"/>
                </a:lnTo>
                <a:lnTo>
                  <a:pt x="293250" y="371581"/>
                </a:lnTo>
                <a:lnTo>
                  <a:pt x="301283" y="353504"/>
                </a:lnTo>
                <a:lnTo>
                  <a:pt x="311327" y="337436"/>
                </a:lnTo>
                <a:lnTo>
                  <a:pt x="323377" y="322706"/>
                </a:lnTo>
                <a:lnTo>
                  <a:pt x="338107" y="310655"/>
                </a:lnTo>
                <a:lnTo>
                  <a:pt x="354176" y="300613"/>
                </a:lnTo>
                <a:lnTo>
                  <a:pt x="372252" y="292578"/>
                </a:lnTo>
                <a:lnTo>
                  <a:pt x="391668" y="285883"/>
                </a:lnTo>
                <a:lnTo>
                  <a:pt x="411084" y="279857"/>
                </a:lnTo>
                <a:lnTo>
                  <a:pt x="431839" y="274501"/>
                </a:lnTo>
                <a:lnTo>
                  <a:pt x="451925" y="269145"/>
                </a:lnTo>
                <a:lnTo>
                  <a:pt x="472011" y="263119"/>
                </a:lnTo>
                <a:lnTo>
                  <a:pt x="491426" y="256425"/>
                </a:lnTo>
                <a:lnTo>
                  <a:pt x="509504" y="248390"/>
                </a:lnTo>
                <a:lnTo>
                  <a:pt x="526241" y="239018"/>
                </a:lnTo>
                <a:lnTo>
                  <a:pt x="540970" y="226966"/>
                </a:lnTo>
                <a:lnTo>
                  <a:pt x="556368" y="213575"/>
                </a:lnTo>
                <a:lnTo>
                  <a:pt x="569760" y="198177"/>
                </a:lnTo>
                <a:lnTo>
                  <a:pt x="582481" y="182108"/>
                </a:lnTo>
                <a:lnTo>
                  <a:pt x="595201" y="165370"/>
                </a:lnTo>
                <a:lnTo>
                  <a:pt x="607922" y="148632"/>
                </a:lnTo>
                <a:lnTo>
                  <a:pt x="620642" y="132563"/>
                </a:lnTo>
                <a:lnTo>
                  <a:pt x="634703" y="117165"/>
                </a:lnTo>
                <a:lnTo>
                  <a:pt x="648763" y="103775"/>
                </a:lnTo>
                <a:lnTo>
                  <a:pt x="664831" y="92393"/>
                </a:lnTo>
                <a:lnTo>
                  <a:pt x="681569" y="83689"/>
                </a:lnTo>
                <a:lnTo>
                  <a:pt x="701655" y="77664"/>
                </a:lnTo>
                <a:lnTo>
                  <a:pt x="722410" y="74985"/>
                </a:lnTo>
                <a:lnTo>
                  <a:pt x="743834" y="74315"/>
                </a:lnTo>
                <a:lnTo>
                  <a:pt x="766598" y="76324"/>
                </a:lnTo>
                <a:lnTo>
                  <a:pt x="789361" y="79003"/>
                </a:lnTo>
                <a:lnTo>
                  <a:pt x="812125" y="82350"/>
                </a:lnTo>
                <a:lnTo>
                  <a:pt x="834888" y="85029"/>
                </a:lnTo>
                <a:lnTo>
                  <a:pt x="857651" y="86367"/>
                </a:lnTo>
                <a:lnTo>
                  <a:pt x="879747" y="86367"/>
                </a:lnTo>
                <a:lnTo>
                  <a:pt x="900501" y="83689"/>
                </a:lnTo>
                <a:lnTo>
                  <a:pt x="921925" y="78332"/>
                </a:lnTo>
                <a:lnTo>
                  <a:pt x="941342" y="70298"/>
                </a:lnTo>
                <a:lnTo>
                  <a:pt x="961427" y="59586"/>
                </a:lnTo>
                <a:lnTo>
                  <a:pt x="981512" y="48875"/>
                </a:lnTo>
                <a:lnTo>
                  <a:pt x="1001598" y="36823"/>
                </a:lnTo>
                <a:lnTo>
                  <a:pt x="1021014" y="25441"/>
                </a:lnTo>
                <a:lnTo>
                  <a:pt x="1041769" y="15399"/>
                </a:lnTo>
                <a:lnTo>
                  <a:pt x="1061855" y="7364"/>
                </a:lnTo>
                <a:lnTo>
                  <a:pt x="1082609" y="2008"/>
                </a:lnTo>
                <a:lnTo>
                  <a:pt x="1104034" y="0"/>
                </a:lnTo>
                <a:close/>
              </a:path>
            </a:pathLst>
          </a:custGeom>
        </p:spPr>
      </p:pic>
      <p:pic>
        <p:nvPicPr>
          <p:cNvPr id="6" name="Afbeelding 5">
            <a:extLst>
              <a:ext uri="{FF2B5EF4-FFF2-40B4-BE49-F238E27FC236}">
                <a16:creationId xmlns:a16="http://schemas.microsoft.com/office/drawing/2014/main" id="{7F799EA5-FA70-4366-44CE-806BE0026B69}"/>
              </a:ext>
            </a:extLst>
          </p:cNvPr>
          <p:cNvPicPr>
            <a:picLocks noChangeAspect="1"/>
          </p:cNvPicPr>
          <p:nvPr/>
        </p:nvPicPr>
        <p:blipFill rotWithShape="1">
          <a:blip r:embed="rId3"/>
          <a:srcRect l="10288" r="9361" b="-4"/>
          <a:stretch/>
        </p:blipFill>
        <p:spPr>
          <a:xfrm>
            <a:off x="8763058" y="3925087"/>
            <a:ext cx="2382239" cy="2379348"/>
          </a:xfrm>
          <a:custGeom>
            <a:avLst/>
            <a:gdLst/>
            <a:ahLst/>
            <a:cxnLst/>
            <a:rect l="l" t="t" r="r" b="b"/>
            <a:pathLst>
              <a:path w="2208067" h="2205387">
                <a:moveTo>
                  <a:pt x="1104034" y="0"/>
                </a:moveTo>
                <a:lnTo>
                  <a:pt x="1125458" y="2008"/>
                </a:lnTo>
                <a:lnTo>
                  <a:pt x="1146213" y="7364"/>
                </a:lnTo>
                <a:lnTo>
                  <a:pt x="1166298" y="15399"/>
                </a:lnTo>
                <a:lnTo>
                  <a:pt x="1187053" y="25441"/>
                </a:lnTo>
                <a:lnTo>
                  <a:pt x="1206470" y="36823"/>
                </a:lnTo>
                <a:lnTo>
                  <a:pt x="1226555" y="48875"/>
                </a:lnTo>
                <a:lnTo>
                  <a:pt x="1246641" y="59586"/>
                </a:lnTo>
                <a:lnTo>
                  <a:pt x="1266726" y="70298"/>
                </a:lnTo>
                <a:lnTo>
                  <a:pt x="1286811" y="78332"/>
                </a:lnTo>
                <a:lnTo>
                  <a:pt x="1307567" y="83689"/>
                </a:lnTo>
                <a:lnTo>
                  <a:pt x="1328322" y="86367"/>
                </a:lnTo>
                <a:lnTo>
                  <a:pt x="1350416" y="86367"/>
                </a:lnTo>
                <a:lnTo>
                  <a:pt x="1373180" y="85029"/>
                </a:lnTo>
                <a:lnTo>
                  <a:pt x="1395942" y="82350"/>
                </a:lnTo>
                <a:lnTo>
                  <a:pt x="1418706" y="79003"/>
                </a:lnTo>
                <a:lnTo>
                  <a:pt x="1441471" y="76324"/>
                </a:lnTo>
                <a:lnTo>
                  <a:pt x="1464234" y="74315"/>
                </a:lnTo>
                <a:lnTo>
                  <a:pt x="1485659" y="74985"/>
                </a:lnTo>
                <a:lnTo>
                  <a:pt x="1506414" y="77664"/>
                </a:lnTo>
                <a:lnTo>
                  <a:pt x="1526499" y="83689"/>
                </a:lnTo>
                <a:lnTo>
                  <a:pt x="1543237" y="92393"/>
                </a:lnTo>
                <a:lnTo>
                  <a:pt x="1559305" y="103775"/>
                </a:lnTo>
                <a:lnTo>
                  <a:pt x="1573365" y="117165"/>
                </a:lnTo>
                <a:lnTo>
                  <a:pt x="1587426" y="132563"/>
                </a:lnTo>
                <a:lnTo>
                  <a:pt x="1600146" y="148632"/>
                </a:lnTo>
                <a:lnTo>
                  <a:pt x="1612866" y="165370"/>
                </a:lnTo>
                <a:lnTo>
                  <a:pt x="1625587" y="182108"/>
                </a:lnTo>
                <a:lnTo>
                  <a:pt x="1638308" y="198177"/>
                </a:lnTo>
                <a:lnTo>
                  <a:pt x="1651699" y="213575"/>
                </a:lnTo>
                <a:lnTo>
                  <a:pt x="1667097" y="226966"/>
                </a:lnTo>
                <a:lnTo>
                  <a:pt x="1681826" y="239018"/>
                </a:lnTo>
                <a:lnTo>
                  <a:pt x="1698565" y="248390"/>
                </a:lnTo>
                <a:lnTo>
                  <a:pt x="1716642" y="256425"/>
                </a:lnTo>
                <a:lnTo>
                  <a:pt x="1736058" y="263119"/>
                </a:lnTo>
                <a:lnTo>
                  <a:pt x="1756144" y="269145"/>
                </a:lnTo>
                <a:lnTo>
                  <a:pt x="1776228" y="274501"/>
                </a:lnTo>
                <a:lnTo>
                  <a:pt x="1796984" y="279857"/>
                </a:lnTo>
                <a:lnTo>
                  <a:pt x="1816399" y="285883"/>
                </a:lnTo>
                <a:lnTo>
                  <a:pt x="1835816" y="292578"/>
                </a:lnTo>
                <a:lnTo>
                  <a:pt x="1853892" y="300613"/>
                </a:lnTo>
                <a:lnTo>
                  <a:pt x="1869960" y="310655"/>
                </a:lnTo>
                <a:lnTo>
                  <a:pt x="1884691" y="322706"/>
                </a:lnTo>
                <a:lnTo>
                  <a:pt x="1896741" y="337436"/>
                </a:lnTo>
                <a:lnTo>
                  <a:pt x="1906785" y="353504"/>
                </a:lnTo>
                <a:lnTo>
                  <a:pt x="1914819" y="371581"/>
                </a:lnTo>
                <a:lnTo>
                  <a:pt x="1921514" y="390998"/>
                </a:lnTo>
                <a:lnTo>
                  <a:pt x="1927540" y="410413"/>
                </a:lnTo>
                <a:lnTo>
                  <a:pt x="1932896" y="431169"/>
                </a:lnTo>
                <a:lnTo>
                  <a:pt x="1938252" y="451253"/>
                </a:lnTo>
                <a:lnTo>
                  <a:pt x="1944278" y="471339"/>
                </a:lnTo>
                <a:lnTo>
                  <a:pt x="1950972" y="490756"/>
                </a:lnTo>
                <a:lnTo>
                  <a:pt x="1959007" y="508832"/>
                </a:lnTo>
                <a:lnTo>
                  <a:pt x="1968380" y="525570"/>
                </a:lnTo>
                <a:lnTo>
                  <a:pt x="1980431" y="540300"/>
                </a:lnTo>
                <a:lnTo>
                  <a:pt x="1993822" y="555699"/>
                </a:lnTo>
                <a:lnTo>
                  <a:pt x="2009221" y="569088"/>
                </a:lnTo>
                <a:lnTo>
                  <a:pt x="2025959" y="581810"/>
                </a:lnTo>
                <a:lnTo>
                  <a:pt x="2042697" y="594531"/>
                </a:lnTo>
                <a:lnTo>
                  <a:pt x="2059434" y="607251"/>
                </a:lnTo>
                <a:lnTo>
                  <a:pt x="2075502" y="619972"/>
                </a:lnTo>
                <a:lnTo>
                  <a:pt x="2090901" y="634032"/>
                </a:lnTo>
                <a:lnTo>
                  <a:pt x="2104293" y="648092"/>
                </a:lnTo>
                <a:lnTo>
                  <a:pt x="2115673" y="664160"/>
                </a:lnTo>
                <a:lnTo>
                  <a:pt x="2124377" y="680898"/>
                </a:lnTo>
                <a:lnTo>
                  <a:pt x="2130403" y="700983"/>
                </a:lnTo>
                <a:lnTo>
                  <a:pt x="2133081" y="721738"/>
                </a:lnTo>
                <a:lnTo>
                  <a:pt x="2133751" y="743163"/>
                </a:lnTo>
                <a:lnTo>
                  <a:pt x="2131741" y="765926"/>
                </a:lnTo>
                <a:lnTo>
                  <a:pt x="2129065" y="788690"/>
                </a:lnTo>
                <a:lnTo>
                  <a:pt x="2125717" y="811455"/>
                </a:lnTo>
                <a:lnTo>
                  <a:pt x="2123039" y="834217"/>
                </a:lnTo>
                <a:lnTo>
                  <a:pt x="2121699" y="856981"/>
                </a:lnTo>
                <a:lnTo>
                  <a:pt x="2121699" y="879075"/>
                </a:lnTo>
                <a:lnTo>
                  <a:pt x="2124377" y="899830"/>
                </a:lnTo>
                <a:lnTo>
                  <a:pt x="2129733" y="920585"/>
                </a:lnTo>
                <a:lnTo>
                  <a:pt x="2137767" y="940001"/>
                </a:lnTo>
                <a:lnTo>
                  <a:pt x="2147811" y="960086"/>
                </a:lnTo>
                <a:lnTo>
                  <a:pt x="2159193" y="980172"/>
                </a:lnTo>
                <a:lnTo>
                  <a:pt x="2171243" y="1000258"/>
                </a:lnTo>
                <a:lnTo>
                  <a:pt x="2182625" y="1019674"/>
                </a:lnTo>
                <a:lnTo>
                  <a:pt x="2192669" y="1040429"/>
                </a:lnTo>
                <a:lnTo>
                  <a:pt x="2200702" y="1060514"/>
                </a:lnTo>
                <a:lnTo>
                  <a:pt x="2206059" y="1081269"/>
                </a:lnTo>
                <a:lnTo>
                  <a:pt x="2208067" y="1102693"/>
                </a:lnTo>
                <a:lnTo>
                  <a:pt x="2206059" y="1124117"/>
                </a:lnTo>
                <a:lnTo>
                  <a:pt x="2200702" y="1144872"/>
                </a:lnTo>
                <a:lnTo>
                  <a:pt x="2192669" y="1164959"/>
                </a:lnTo>
                <a:lnTo>
                  <a:pt x="2182625" y="1185713"/>
                </a:lnTo>
                <a:lnTo>
                  <a:pt x="2171243" y="1205130"/>
                </a:lnTo>
                <a:lnTo>
                  <a:pt x="2159193" y="1225216"/>
                </a:lnTo>
                <a:lnTo>
                  <a:pt x="2147811" y="1245301"/>
                </a:lnTo>
                <a:lnTo>
                  <a:pt x="2137767" y="1265386"/>
                </a:lnTo>
                <a:lnTo>
                  <a:pt x="2129733" y="1284802"/>
                </a:lnTo>
                <a:lnTo>
                  <a:pt x="2124377" y="1305558"/>
                </a:lnTo>
                <a:lnTo>
                  <a:pt x="2121699" y="1326312"/>
                </a:lnTo>
                <a:lnTo>
                  <a:pt x="2121699" y="1348406"/>
                </a:lnTo>
                <a:lnTo>
                  <a:pt x="2123039" y="1371169"/>
                </a:lnTo>
                <a:lnTo>
                  <a:pt x="2125717" y="1393933"/>
                </a:lnTo>
                <a:lnTo>
                  <a:pt x="2129065" y="1416697"/>
                </a:lnTo>
                <a:lnTo>
                  <a:pt x="2131741" y="1439461"/>
                </a:lnTo>
                <a:lnTo>
                  <a:pt x="2133751" y="1462224"/>
                </a:lnTo>
                <a:lnTo>
                  <a:pt x="2133081" y="1483649"/>
                </a:lnTo>
                <a:lnTo>
                  <a:pt x="2130403" y="1504404"/>
                </a:lnTo>
                <a:lnTo>
                  <a:pt x="2124377" y="1524489"/>
                </a:lnTo>
                <a:lnTo>
                  <a:pt x="2115673" y="1541227"/>
                </a:lnTo>
                <a:lnTo>
                  <a:pt x="2104293" y="1557295"/>
                </a:lnTo>
                <a:lnTo>
                  <a:pt x="2090901" y="1571355"/>
                </a:lnTo>
                <a:lnTo>
                  <a:pt x="2075502" y="1585414"/>
                </a:lnTo>
                <a:lnTo>
                  <a:pt x="2059434" y="1598135"/>
                </a:lnTo>
                <a:lnTo>
                  <a:pt x="2042697" y="1610856"/>
                </a:lnTo>
                <a:lnTo>
                  <a:pt x="2025959" y="1623577"/>
                </a:lnTo>
                <a:lnTo>
                  <a:pt x="2009221" y="1636298"/>
                </a:lnTo>
                <a:lnTo>
                  <a:pt x="1993822" y="1649688"/>
                </a:lnTo>
                <a:lnTo>
                  <a:pt x="1980431" y="1665087"/>
                </a:lnTo>
                <a:lnTo>
                  <a:pt x="1968380" y="1679817"/>
                </a:lnTo>
                <a:lnTo>
                  <a:pt x="1959007" y="1696554"/>
                </a:lnTo>
                <a:lnTo>
                  <a:pt x="1950972" y="1714631"/>
                </a:lnTo>
                <a:lnTo>
                  <a:pt x="1944278" y="1734047"/>
                </a:lnTo>
                <a:lnTo>
                  <a:pt x="1938252" y="1754133"/>
                </a:lnTo>
                <a:lnTo>
                  <a:pt x="1932896" y="1774219"/>
                </a:lnTo>
                <a:lnTo>
                  <a:pt x="1927540" y="1794974"/>
                </a:lnTo>
                <a:lnTo>
                  <a:pt x="1921514" y="1814390"/>
                </a:lnTo>
                <a:lnTo>
                  <a:pt x="1914819" y="1833805"/>
                </a:lnTo>
                <a:lnTo>
                  <a:pt x="1906785" y="1851883"/>
                </a:lnTo>
                <a:lnTo>
                  <a:pt x="1896741" y="1867952"/>
                </a:lnTo>
                <a:lnTo>
                  <a:pt x="1884691" y="1882680"/>
                </a:lnTo>
                <a:lnTo>
                  <a:pt x="1869960" y="1894732"/>
                </a:lnTo>
                <a:lnTo>
                  <a:pt x="1853892" y="1904774"/>
                </a:lnTo>
                <a:lnTo>
                  <a:pt x="1835816" y="1912808"/>
                </a:lnTo>
                <a:lnTo>
                  <a:pt x="1816399" y="1919504"/>
                </a:lnTo>
                <a:lnTo>
                  <a:pt x="1796984" y="1925529"/>
                </a:lnTo>
                <a:lnTo>
                  <a:pt x="1776228" y="1930886"/>
                </a:lnTo>
                <a:lnTo>
                  <a:pt x="1756144" y="1936242"/>
                </a:lnTo>
                <a:lnTo>
                  <a:pt x="1736058" y="1942267"/>
                </a:lnTo>
                <a:lnTo>
                  <a:pt x="1716642" y="1948962"/>
                </a:lnTo>
                <a:lnTo>
                  <a:pt x="1698565" y="1956997"/>
                </a:lnTo>
                <a:lnTo>
                  <a:pt x="1681826" y="1966370"/>
                </a:lnTo>
                <a:lnTo>
                  <a:pt x="1667097" y="1978420"/>
                </a:lnTo>
                <a:lnTo>
                  <a:pt x="1651699" y="1991811"/>
                </a:lnTo>
                <a:lnTo>
                  <a:pt x="1638308" y="2007210"/>
                </a:lnTo>
                <a:lnTo>
                  <a:pt x="1625587" y="2023278"/>
                </a:lnTo>
                <a:lnTo>
                  <a:pt x="1612866" y="2040016"/>
                </a:lnTo>
                <a:lnTo>
                  <a:pt x="1600146" y="2056754"/>
                </a:lnTo>
                <a:lnTo>
                  <a:pt x="1587426" y="2072823"/>
                </a:lnTo>
                <a:lnTo>
                  <a:pt x="1573365" y="2088222"/>
                </a:lnTo>
                <a:lnTo>
                  <a:pt x="1559305" y="2101612"/>
                </a:lnTo>
                <a:lnTo>
                  <a:pt x="1543237" y="2112994"/>
                </a:lnTo>
                <a:lnTo>
                  <a:pt x="1526499" y="2121698"/>
                </a:lnTo>
                <a:lnTo>
                  <a:pt x="1506414" y="2127723"/>
                </a:lnTo>
                <a:lnTo>
                  <a:pt x="1485659" y="2130402"/>
                </a:lnTo>
                <a:lnTo>
                  <a:pt x="1464234" y="2131071"/>
                </a:lnTo>
                <a:lnTo>
                  <a:pt x="1441471" y="2129062"/>
                </a:lnTo>
                <a:lnTo>
                  <a:pt x="1418706" y="2126385"/>
                </a:lnTo>
                <a:lnTo>
                  <a:pt x="1395942" y="2123036"/>
                </a:lnTo>
                <a:lnTo>
                  <a:pt x="1373180" y="2120359"/>
                </a:lnTo>
                <a:lnTo>
                  <a:pt x="1350416" y="2119020"/>
                </a:lnTo>
                <a:lnTo>
                  <a:pt x="1328322" y="2119020"/>
                </a:lnTo>
                <a:lnTo>
                  <a:pt x="1307567" y="2121698"/>
                </a:lnTo>
                <a:lnTo>
                  <a:pt x="1286811" y="2127054"/>
                </a:lnTo>
                <a:lnTo>
                  <a:pt x="1266726" y="2135088"/>
                </a:lnTo>
                <a:lnTo>
                  <a:pt x="1246641" y="2145800"/>
                </a:lnTo>
                <a:lnTo>
                  <a:pt x="1226555" y="2156513"/>
                </a:lnTo>
                <a:lnTo>
                  <a:pt x="1206470" y="2168563"/>
                </a:lnTo>
                <a:lnTo>
                  <a:pt x="1187053" y="2179945"/>
                </a:lnTo>
                <a:lnTo>
                  <a:pt x="1166298" y="2189988"/>
                </a:lnTo>
                <a:lnTo>
                  <a:pt x="1146213" y="2198023"/>
                </a:lnTo>
                <a:lnTo>
                  <a:pt x="1125458" y="2203379"/>
                </a:lnTo>
                <a:lnTo>
                  <a:pt x="1104034" y="2205387"/>
                </a:lnTo>
                <a:lnTo>
                  <a:pt x="1082609" y="2203379"/>
                </a:lnTo>
                <a:lnTo>
                  <a:pt x="1061855" y="2198023"/>
                </a:lnTo>
                <a:lnTo>
                  <a:pt x="1041769" y="2189988"/>
                </a:lnTo>
                <a:lnTo>
                  <a:pt x="1021014" y="2179945"/>
                </a:lnTo>
                <a:lnTo>
                  <a:pt x="1001598" y="2168563"/>
                </a:lnTo>
                <a:lnTo>
                  <a:pt x="981512" y="2156513"/>
                </a:lnTo>
                <a:lnTo>
                  <a:pt x="961427" y="2145800"/>
                </a:lnTo>
                <a:lnTo>
                  <a:pt x="941342" y="2135088"/>
                </a:lnTo>
                <a:lnTo>
                  <a:pt x="921925" y="2127054"/>
                </a:lnTo>
                <a:lnTo>
                  <a:pt x="900501" y="2121698"/>
                </a:lnTo>
                <a:lnTo>
                  <a:pt x="879747" y="2119020"/>
                </a:lnTo>
                <a:lnTo>
                  <a:pt x="857651" y="2119020"/>
                </a:lnTo>
                <a:lnTo>
                  <a:pt x="834888" y="2120359"/>
                </a:lnTo>
                <a:lnTo>
                  <a:pt x="812125" y="2123036"/>
                </a:lnTo>
                <a:lnTo>
                  <a:pt x="789361" y="2126385"/>
                </a:lnTo>
                <a:lnTo>
                  <a:pt x="766598" y="2129062"/>
                </a:lnTo>
                <a:lnTo>
                  <a:pt x="743834" y="2131071"/>
                </a:lnTo>
                <a:lnTo>
                  <a:pt x="722410" y="2130402"/>
                </a:lnTo>
                <a:lnTo>
                  <a:pt x="701655" y="2127723"/>
                </a:lnTo>
                <a:lnTo>
                  <a:pt x="681569" y="2121698"/>
                </a:lnTo>
                <a:lnTo>
                  <a:pt x="664831" y="2112994"/>
                </a:lnTo>
                <a:lnTo>
                  <a:pt x="648763" y="2101612"/>
                </a:lnTo>
                <a:lnTo>
                  <a:pt x="634703" y="2088222"/>
                </a:lnTo>
                <a:lnTo>
                  <a:pt x="620642" y="2072823"/>
                </a:lnTo>
                <a:lnTo>
                  <a:pt x="607922" y="2056754"/>
                </a:lnTo>
                <a:lnTo>
                  <a:pt x="595201" y="2040016"/>
                </a:lnTo>
                <a:lnTo>
                  <a:pt x="582481" y="2023278"/>
                </a:lnTo>
                <a:lnTo>
                  <a:pt x="569760" y="2007210"/>
                </a:lnTo>
                <a:lnTo>
                  <a:pt x="556368" y="1991811"/>
                </a:lnTo>
                <a:lnTo>
                  <a:pt x="540970" y="1978420"/>
                </a:lnTo>
                <a:lnTo>
                  <a:pt x="526241" y="1966370"/>
                </a:lnTo>
                <a:lnTo>
                  <a:pt x="509504" y="1956997"/>
                </a:lnTo>
                <a:lnTo>
                  <a:pt x="491426" y="1948962"/>
                </a:lnTo>
                <a:lnTo>
                  <a:pt x="472011" y="1942267"/>
                </a:lnTo>
                <a:lnTo>
                  <a:pt x="451925" y="1936242"/>
                </a:lnTo>
                <a:lnTo>
                  <a:pt x="431839" y="1930886"/>
                </a:lnTo>
                <a:lnTo>
                  <a:pt x="411084" y="1925529"/>
                </a:lnTo>
                <a:lnTo>
                  <a:pt x="391668" y="1919504"/>
                </a:lnTo>
                <a:lnTo>
                  <a:pt x="372252" y="1912808"/>
                </a:lnTo>
                <a:lnTo>
                  <a:pt x="354176" y="1904774"/>
                </a:lnTo>
                <a:lnTo>
                  <a:pt x="338107" y="1894732"/>
                </a:lnTo>
                <a:lnTo>
                  <a:pt x="323377" y="1882680"/>
                </a:lnTo>
                <a:lnTo>
                  <a:pt x="311327" y="1867952"/>
                </a:lnTo>
                <a:lnTo>
                  <a:pt x="301283" y="1851883"/>
                </a:lnTo>
                <a:lnTo>
                  <a:pt x="293250" y="1833805"/>
                </a:lnTo>
                <a:lnTo>
                  <a:pt x="286555" y="1814390"/>
                </a:lnTo>
                <a:lnTo>
                  <a:pt x="280529" y="1794974"/>
                </a:lnTo>
                <a:lnTo>
                  <a:pt x="275173" y="1774219"/>
                </a:lnTo>
                <a:lnTo>
                  <a:pt x="269817" y="1754133"/>
                </a:lnTo>
                <a:lnTo>
                  <a:pt x="263791" y="1734047"/>
                </a:lnTo>
                <a:lnTo>
                  <a:pt x="257096" y="1714631"/>
                </a:lnTo>
                <a:lnTo>
                  <a:pt x="249062" y="1696554"/>
                </a:lnTo>
                <a:lnTo>
                  <a:pt x="239688" y="1679817"/>
                </a:lnTo>
                <a:lnTo>
                  <a:pt x="227636" y="1665087"/>
                </a:lnTo>
                <a:lnTo>
                  <a:pt x="214246" y="1649688"/>
                </a:lnTo>
                <a:lnTo>
                  <a:pt x="198848" y="1636298"/>
                </a:lnTo>
                <a:lnTo>
                  <a:pt x="182778" y="1623577"/>
                </a:lnTo>
                <a:lnTo>
                  <a:pt x="165371" y="1610856"/>
                </a:lnTo>
                <a:lnTo>
                  <a:pt x="148634" y="1598135"/>
                </a:lnTo>
                <a:lnTo>
                  <a:pt x="132565" y="1585414"/>
                </a:lnTo>
                <a:lnTo>
                  <a:pt x="117167" y="1571355"/>
                </a:lnTo>
                <a:lnTo>
                  <a:pt x="103776" y="1557295"/>
                </a:lnTo>
                <a:lnTo>
                  <a:pt x="92394" y="1541227"/>
                </a:lnTo>
                <a:lnTo>
                  <a:pt x="83691" y="1524489"/>
                </a:lnTo>
                <a:lnTo>
                  <a:pt x="77665" y="1504404"/>
                </a:lnTo>
                <a:lnTo>
                  <a:pt x="74987" y="1483649"/>
                </a:lnTo>
                <a:lnTo>
                  <a:pt x="74317" y="1462224"/>
                </a:lnTo>
                <a:lnTo>
                  <a:pt x="76327" y="1439461"/>
                </a:lnTo>
                <a:lnTo>
                  <a:pt x="79004" y="1416697"/>
                </a:lnTo>
                <a:lnTo>
                  <a:pt x="82352" y="1393933"/>
                </a:lnTo>
                <a:lnTo>
                  <a:pt x="85030" y="1371169"/>
                </a:lnTo>
                <a:lnTo>
                  <a:pt x="86368" y="1348406"/>
                </a:lnTo>
                <a:lnTo>
                  <a:pt x="86368" y="1326312"/>
                </a:lnTo>
                <a:lnTo>
                  <a:pt x="83691" y="1305558"/>
                </a:lnTo>
                <a:lnTo>
                  <a:pt x="78334" y="1284802"/>
                </a:lnTo>
                <a:lnTo>
                  <a:pt x="70301" y="1265386"/>
                </a:lnTo>
                <a:lnTo>
                  <a:pt x="59588" y="1245301"/>
                </a:lnTo>
                <a:lnTo>
                  <a:pt x="48876" y="1225216"/>
                </a:lnTo>
                <a:lnTo>
                  <a:pt x="36825" y="1205130"/>
                </a:lnTo>
                <a:lnTo>
                  <a:pt x="25442" y="1185713"/>
                </a:lnTo>
                <a:lnTo>
                  <a:pt x="15399" y="1164959"/>
                </a:lnTo>
                <a:lnTo>
                  <a:pt x="7365" y="1144872"/>
                </a:lnTo>
                <a:lnTo>
                  <a:pt x="2009" y="1124117"/>
                </a:lnTo>
                <a:lnTo>
                  <a:pt x="0" y="1102693"/>
                </a:lnTo>
                <a:lnTo>
                  <a:pt x="2009" y="1081269"/>
                </a:lnTo>
                <a:lnTo>
                  <a:pt x="7365" y="1060514"/>
                </a:lnTo>
                <a:lnTo>
                  <a:pt x="15399" y="1040429"/>
                </a:lnTo>
                <a:lnTo>
                  <a:pt x="25442" y="1019674"/>
                </a:lnTo>
                <a:lnTo>
                  <a:pt x="36825" y="1000258"/>
                </a:lnTo>
                <a:lnTo>
                  <a:pt x="48876" y="980172"/>
                </a:lnTo>
                <a:lnTo>
                  <a:pt x="59588" y="960086"/>
                </a:lnTo>
                <a:lnTo>
                  <a:pt x="70301" y="940001"/>
                </a:lnTo>
                <a:lnTo>
                  <a:pt x="78334" y="920585"/>
                </a:lnTo>
                <a:lnTo>
                  <a:pt x="83691" y="899830"/>
                </a:lnTo>
                <a:lnTo>
                  <a:pt x="86368" y="879075"/>
                </a:lnTo>
                <a:lnTo>
                  <a:pt x="86368" y="856981"/>
                </a:lnTo>
                <a:lnTo>
                  <a:pt x="85030" y="834217"/>
                </a:lnTo>
                <a:lnTo>
                  <a:pt x="82352" y="811455"/>
                </a:lnTo>
                <a:lnTo>
                  <a:pt x="79004" y="788690"/>
                </a:lnTo>
                <a:lnTo>
                  <a:pt x="76327" y="765926"/>
                </a:lnTo>
                <a:lnTo>
                  <a:pt x="74317" y="743163"/>
                </a:lnTo>
                <a:lnTo>
                  <a:pt x="74987" y="721738"/>
                </a:lnTo>
                <a:lnTo>
                  <a:pt x="77665" y="700983"/>
                </a:lnTo>
                <a:lnTo>
                  <a:pt x="83691" y="680898"/>
                </a:lnTo>
                <a:lnTo>
                  <a:pt x="92394" y="664160"/>
                </a:lnTo>
                <a:lnTo>
                  <a:pt x="103776" y="648092"/>
                </a:lnTo>
                <a:lnTo>
                  <a:pt x="117167" y="634032"/>
                </a:lnTo>
                <a:lnTo>
                  <a:pt x="132565" y="619972"/>
                </a:lnTo>
                <a:lnTo>
                  <a:pt x="148634" y="607251"/>
                </a:lnTo>
                <a:lnTo>
                  <a:pt x="165371" y="594531"/>
                </a:lnTo>
                <a:lnTo>
                  <a:pt x="182778" y="581810"/>
                </a:lnTo>
                <a:lnTo>
                  <a:pt x="198848" y="569088"/>
                </a:lnTo>
                <a:lnTo>
                  <a:pt x="214246" y="555699"/>
                </a:lnTo>
                <a:lnTo>
                  <a:pt x="227636" y="540300"/>
                </a:lnTo>
                <a:lnTo>
                  <a:pt x="239688" y="525570"/>
                </a:lnTo>
                <a:lnTo>
                  <a:pt x="249062" y="508832"/>
                </a:lnTo>
                <a:lnTo>
                  <a:pt x="257096" y="490756"/>
                </a:lnTo>
                <a:lnTo>
                  <a:pt x="263791" y="471339"/>
                </a:lnTo>
                <a:lnTo>
                  <a:pt x="269817" y="451253"/>
                </a:lnTo>
                <a:lnTo>
                  <a:pt x="275173" y="431169"/>
                </a:lnTo>
                <a:lnTo>
                  <a:pt x="280529" y="410413"/>
                </a:lnTo>
                <a:lnTo>
                  <a:pt x="286555" y="390998"/>
                </a:lnTo>
                <a:lnTo>
                  <a:pt x="293250" y="371581"/>
                </a:lnTo>
                <a:lnTo>
                  <a:pt x="301283" y="353504"/>
                </a:lnTo>
                <a:lnTo>
                  <a:pt x="311327" y="337436"/>
                </a:lnTo>
                <a:lnTo>
                  <a:pt x="323377" y="322706"/>
                </a:lnTo>
                <a:lnTo>
                  <a:pt x="338107" y="310655"/>
                </a:lnTo>
                <a:lnTo>
                  <a:pt x="354176" y="300613"/>
                </a:lnTo>
                <a:lnTo>
                  <a:pt x="372252" y="292578"/>
                </a:lnTo>
                <a:lnTo>
                  <a:pt x="391668" y="285883"/>
                </a:lnTo>
                <a:lnTo>
                  <a:pt x="411084" y="279857"/>
                </a:lnTo>
                <a:lnTo>
                  <a:pt x="431839" y="274501"/>
                </a:lnTo>
                <a:lnTo>
                  <a:pt x="451925" y="269145"/>
                </a:lnTo>
                <a:lnTo>
                  <a:pt x="472011" y="263119"/>
                </a:lnTo>
                <a:lnTo>
                  <a:pt x="491426" y="256425"/>
                </a:lnTo>
                <a:lnTo>
                  <a:pt x="509504" y="248390"/>
                </a:lnTo>
                <a:lnTo>
                  <a:pt x="526241" y="239018"/>
                </a:lnTo>
                <a:lnTo>
                  <a:pt x="540970" y="226966"/>
                </a:lnTo>
                <a:lnTo>
                  <a:pt x="556368" y="213575"/>
                </a:lnTo>
                <a:lnTo>
                  <a:pt x="569760" y="198177"/>
                </a:lnTo>
                <a:lnTo>
                  <a:pt x="582481" y="182108"/>
                </a:lnTo>
                <a:lnTo>
                  <a:pt x="595201" y="165370"/>
                </a:lnTo>
                <a:lnTo>
                  <a:pt x="607922" y="148632"/>
                </a:lnTo>
                <a:lnTo>
                  <a:pt x="620642" y="132563"/>
                </a:lnTo>
                <a:lnTo>
                  <a:pt x="634703" y="117165"/>
                </a:lnTo>
                <a:lnTo>
                  <a:pt x="648763" y="103775"/>
                </a:lnTo>
                <a:lnTo>
                  <a:pt x="664831" y="92393"/>
                </a:lnTo>
                <a:lnTo>
                  <a:pt x="681569" y="83689"/>
                </a:lnTo>
                <a:lnTo>
                  <a:pt x="701655" y="77664"/>
                </a:lnTo>
                <a:lnTo>
                  <a:pt x="722410" y="74985"/>
                </a:lnTo>
                <a:lnTo>
                  <a:pt x="743834" y="74315"/>
                </a:lnTo>
                <a:lnTo>
                  <a:pt x="766598" y="76324"/>
                </a:lnTo>
                <a:lnTo>
                  <a:pt x="789361" y="79003"/>
                </a:lnTo>
                <a:lnTo>
                  <a:pt x="812125" y="82350"/>
                </a:lnTo>
                <a:lnTo>
                  <a:pt x="834888" y="85029"/>
                </a:lnTo>
                <a:lnTo>
                  <a:pt x="857651" y="86367"/>
                </a:lnTo>
                <a:lnTo>
                  <a:pt x="879747" y="86367"/>
                </a:lnTo>
                <a:lnTo>
                  <a:pt x="900501" y="83689"/>
                </a:lnTo>
                <a:lnTo>
                  <a:pt x="921925" y="78332"/>
                </a:lnTo>
                <a:lnTo>
                  <a:pt x="941342" y="70298"/>
                </a:lnTo>
                <a:lnTo>
                  <a:pt x="961427" y="59586"/>
                </a:lnTo>
                <a:lnTo>
                  <a:pt x="981512" y="48875"/>
                </a:lnTo>
                <a:lnTo>
                  <a:pt x="1001598" y="36823"/>
                </a:lnTo>
                <a:lnTo>
                  <a:pt x="1021014" y="25441"/>
                </a:lnTo>
                <a:lnTo>
                  <a:pt x="1041769" y="15399"/>
                </a:lnTo>
                <a:lnTo>
                  <a:pt x="1061855" y="7364"/>
                </a:lnTo>
                <a:lnTo>
                  <a:pt x="1082609" y="2008"/>
                </a:lnTo>
                <a:lnTo>
                  <a:pt x="1104034" y="0"/>
                </a:lnTo>
                <a:close/>
              </a:path>
            </a:pathLst>
          </a:custGeom>
        </p:spPr>
      </p:pic>
      <p:pic>
        <p:nvPicPr>
          <p:cNvPr id="4" name="Afbeelding 3">
            <a:extLst>
              <a:ext uri="{FF2B5EF4-FFF2-40B4-BE49-F238E27FC236}">
                <a16:creationId xmlns:a16="http://schemas.microsoft.com/office/drawing/2014/main" id="{E3846400-E21C-BF5D-C546-ECF0A324E445}"/>
              </a:ext>
            </a:extLst>
          </p:cNvPr>
          <p:cNvPicPr>
            <a:picLocks noChangeAspect="1"/>
          </p:cNvPicPr>
          <p:nvPr/>
        </p:nvPicPr>
        <p:blipFill rotWithShape="1">
          <a:blip r:embed="rId4"/>
          <a:srcRect t="121" r="-3" b="-3"/>
          <a:stretch/>
        </p:blipFill>
        <p:spPr>
          <a:xfrm>
            <a:off x="6873015" y="2411244"/>
            <a:ext cx="2208067" cy="2205387"/>
          </a:xfrm>
          <a:custGeom>
            <a:avLst/>
            <a:gdLst/>
            <a:ahLst/>
            <a:cxnLst/>
            <a:rect l="l" t="t" r="r" b="b"/>
            <a:pathLst>
              <a:path w="2208067" h="2205387">
                <a:moveTo>
                  <a:pt x="1104034" y="0"/>
                </a:moveTo>
                <a:lnTo>
                  <a:pt x="1125458" y="2008"/>
                </a:lnTo>
                <a:lnTo>
                  <a:pt x="1146213" y="7364"/>
                </a:lnTo>
                <a:lnTo>
                  <a:pt x="1166298" y="15399"/>
                </a:lnTo>
                <a:lnTo>
                  <a:pt x="1187053" y="25441"/>
                </a:lnTo>
                <a:lnTo>
                  <a:pt x="1206470" y="36823"/>
                </a:lnTo>
                <a:lnTo>
                  <a:pt x="1226555" y="48875"/>
                </a:lnTo>
                <a:lnTo>
                  <a:pt x="1246641" y="59586"/>
                </a:lnTo>
                <a:lnTo>
                  <a:pt x="1266726" y="70298"/>
                </a:lnTo>
                <a:lnTo>
                  <a:pt x="1286811" y="78332"/>
                </a:lnTo>
                <a:lnTo>
                  <a:pt x="1307567" y="83689"/>
                </a:lnTo>
                <a:lnTo>
                  <a:pt x="1328322" y="86367"/>
                </a:lnTo>
                <a:lnTo>
                  <a:pt x="1350416" y="86367"/>
                </a:lnTo>
                <a:lnTo>
                  <a:pt x="1373180" y="85029"/>
                </a:lnTo>
                <a:lnTo>
                  <a:pt x="1395942" y="82350"/>
                </a:lnTo>
                <a:lnTo>
                  <a:pt x="1418706" y="79003"/>
                </a:lnTo>
                <a:lnTo>
                  <a:pt x="1441471" y="76324"/>
                </a:lnTo>
                <a:lnTo>
                  <a:pt x="1464234" y="74315"/>
                </a:lnTo>
                <a:lnTo>
                  <a:pt x="1485659" y="74985"/>
                </a:lnTo>
                <a:lnTo>
                  <a:pt x="1506414" y="77664"/>
                </a:lnTo>
                <a:lnTo>
                  <a:pt x="1526499" y="83689"/>
                </a:lnTo>
                <a:lnTo>
                  <a:pt x="1543237" y="92393"/>
                </a:lnTo>
                <a:lnTo>
                  <a:pt x="1559305" y="103775"/>
                </a:lnTo>
                <a:lnTo>
                  <a:pt x="1573365" y="117165"/>
                </a:lnTo>
                <a:lnTo>
                  <a:pt x="1587426" y="132563"/>
                </a:lnTo>
                <a:lnTo>
                  <a:pt x="1600146" y="148632"/>
                </a:lnTo>
                <a:lnTo>
                  <a:pt x="1612866" y="165370"/>
                </a:lnTo>
                <a:lnTo>
                  <a:pt x="1625587" y="182108"/>
                </a:lnTo>
                <a:lnTo>
                  <a:pt x="1638308" y="198177"/>
                </a:lnTo>
                <a:lnTo>
                  <a:pt x="1651699" y="213575"/>
                </a:lnTo>
                <a:lnTo>
                  <a:pt x="1667097" y="226966"/>
                </a:lnTo>
                <a:lnTo>
                  <a:pt x="1681826" y="239018"/>
                </a:lnTo>
                <a:lnTo>
                  <a:pt x="1698565" y="248390"/>
                </a:lnTo>
                <a:lnTo>
                  <a:pt x="1716642" y="256425"/>
                </a:lnTo>
                <a:lnTo>
                  <a:pt x="1736058" y="263119"/>
                </a:lnTo>
                <a:lnTo>
                  <a:pt x="1756144" y="269145"/>
                </a:lnTo>
                <a:lnTo>
                  <a:pt x="1776228" y="274501"/>
                </a:lnTo>
                <a:lnTo>
                  <a:pt x="1796984" y="279857"/>
                </a:lnTo>
                <a:lnTo>
                  <a:pt x="1816399" y="285883"/>
                </a:lnTo>
                <a:lnTo>
                  <a:pt x="1835816" y="292578"/>
                </a:lnTo>
                <a:lnTo>
                  <a:pt x="1853892" y="300613"/>
                </a:lnTo>
                <a:lnTo>
                  <a:pt x="1869960" y="310655"/>
                </a:lnTo>
                <a:lnTo>
                  <a:pt x="1884691" y="322706"/>
                </a:lnTo>
                <a:lnTo>
                  <a:pt x="1896741" y="337436"/>
                </a:lnTo>
                <a:lnTo>
                  <a:pt x="1906785" y="353504"/>
                </a:lnTo>
                <a:lnTo>
                  <a:pt x="1914819" y="371581"/>
                </a:lnTo>
                <a:lnTo>
                  <a:pt x="1921514" y="390998"/>
                </a:lnTo>
                <a:lnTo>
                  <a:pt x="1927540" y="410413"/>
                </a:lnTo>
                <a:lnTo>
                  <a:pt x="1932896" y="431169"/>
                </a:lnTo>
                <a:lnTo>
                  <a:pt x="1938252" y="451253"/>
                </a:lnTo>
                <a:lnTo>
                  <a:pt x="1944278" y="471339"/>
                </a:lnTo>
                <a:lnTo>
                  <a:pt x="1950972" y="490756"/>
                </a:lnTo>
                <a:lnTo>
                  <a:pt x="1959007" y="508832"/>
                </a:lnTo>
                <a:lnTo>
                  <a:pt x="1968380" y="525570"/>
                </a:lnTo>
                <a:lnTo>
                  <a:pt x="1980431" y="540300"/>
                </a:lnTo>
                <a:lnTo>
                  <a:pt x="1993822" y="555699"/>
                </a:lnTo>
                <a:lnTo>
                  <a:pt x="2009221" y="569088"/>
                </a:lnTo>
                <a:lnTo>
                  <a:pt x="2025959" y="581810"/>
                </a:lnTo>
                <a:lnTo>
                  <a:pt x="2042697" y="594531"/>
                </a:lnTo>
                <a:lnTo>
                  <a:pt x="2059434" y="607251"/>
                </a:lnTo>
                <a:lnTo>
                  <a:pt x="2075502" y="619972"/>
                </a:lnTo>
                <a:lnTo>
                  <a:pt x="2090901" y="634032"/>
                </a:lnTo>
                <a:lnTo>
                  <a:pt x="2104293" y="648092"/>
                </a:lnTo>
                <a:lnTo>
                  <a:pt x="2115673" y="664160"/>
                </a:lnTo>
                <a:lnTo>
                  <a:pt x="2124377" y="680898"/>
                </a:lnTo>
                <a:lnTo>
                  <a:pt x="2130403" y="700983"/>
                </a:lnTo>
                <a:lnTo>
                  <a:pt x="2133081" y="721738"/>
                </a:lnTo>
                <a:lnTo>
                  <a:pt x="2133751" y="743163"/>
                </a:lnTo>
                <a:lnTo>
                  <a:pt x="2131741" y="765926"/>
                </a:lnTo>
                <a:lnTo>
                  <a:pt x="2129065" y="788690"/>
                </a:lnTo>
                <a:lnTo>
                  <a:pt x="2125717" y="811455"/>
                </a:lnTo>
                <a:lnTo>
                  <a:pt x="2123039" y="834217"/>
                </a:lnTo>
                <a:lnTo>
                  <a:pt x="2121699" y="856981"/>
                </a:lnTo>
                <a:lnTo>
                  <a:pt x="2121699" y="879075"/>
                </a:lnTo>
                <a:lnTo>
                  <a:pt x="2124377" y="899830"/>
                </a:lnTo>
                <a:lnTo>
                  <a:pt x="2129733" y="920585"/>
                </a:lnTo>
                <a:lnTo>
                  <a:pt x="2137767" y="940001"/>
                </a:lnTo>
                <a:lnTo>
                  <a:pt x="2147811" y="960086"/>
                </a:lnTo>
                <a:lnTo>
                  <a:pt x="2159193" y="980172"/>
                </a:lnTo>
                <a:lnTo>
                  <a:pt x="2171243" y="1000258"/>
                </a:lnTo>
                <a:lnTo>
                  <a:pt x="2182625" y="1019674"/>
                </a:lnTo>
                <a:lnTo>
                  <a:pt x="2192669" y="1040429"/>
                </a:lnTo>
                <a:lnTo>
                  <a:pt x="2200702" y="1060514"/>
                </a:lnTo>
                <a:lnTo>
                  <a:pt x="2206059" y="1081269"/>
                </a:lnTo>
                <a:lnTo>
                  <a:pt x="2208067" y="1102693"/>
                </a:lnTo>
                <a:lnTo>
                  <a:pt x="2206059" y="1124117"/>
                </a:lnTo>
                <a:lnTo>
                  <a:pt x="2200702" y="1144872"/>
                </a:lnTo>
                <a:lnTo>
                  <a:pt x="2192669" y="1164959"/>
                </a:lnTo>
                <a:lnTo>
                  <a:pt x="2182625" y="1185713"/>
                </a:lnTo>
                <a:lnTo>
                  <a:pt x="2171243" y="1205130"/>
                </a:lnTo>
                <a:lnTo>
                  <a:pt x="2159193" y="1225216"/>
                </a:lnTo>
                <a:lnTo>
                  <a:pt x="2147811" y="1245301"/>
                </a:lnTo>
                <a:lnTo>
                  <a:pt x="2137767" y="1265386"/>
                </a:lnTo>
                <a:lnTo>
                  <a:pt x="2129733" y="1284802"/>
                </a:lnTo>
                <a:lnTo>
                  <a:pt x="2124377" y="1305558"/>
                </a:lnTo>
                <a:lnTo>
                  <a:pt x="2121699" y="1326312"/>
                </a:lnTo>
                <a:lnTo>
                  <a:pt x="2121699" y="1348406"/>
                </a:lnTo>
                <a:lnTo>
                  <a:pt x="2123039" y="1371169"/>
                </a:lnTo>
                <a:lnTo>
                  <a:pt x="2125717" y="1393933"/>
                </a:lnTo>
                <a:lnTo>
                  <a:pt x="2129065" y="1416697"/>
                </a:lnTo>
                <a:lnTo>
                  <a:pt x="2131741" y="1439461"/>
                </a:lnTo>
                <a:lnTo>
                  <a:pt x="2133751" y="1462224"/>
                </a:lnTo>
                <a:lnTo>
                  <a:pt x="2133081" y="1483649"/>
                </a:lnTo>
                <a:lnTo>
                  <a:pt x="2130403" y="1504404"/>
                </a:lnTo>
                <a:lnTo>
                  <a:pt x="2124377" y="1524489"/>
                </a:lnTo>
                <a:lnTo>
                  <a:pt x="2115673" y="1541227"/>
                </a:lnTo>
                <a:lnTo>
                  <a:pt x="2104293" y="1557295"/>
                </a:lnTo>
                <a:lnTo>
                  <a:pt x="2090901" y="1571355"/>
                </a:lnTo>
                <a:lnTo>
                  <a:pt x="2075502" y="1585414"/>
                </a:lnTo>
                <a:lnTo>
                  <a:pt x="2059434" y="1598135"/>
                </a:lnTo>
                <a:lnTo>
                  <a:pt x="2042697" y="1610856"/>
                </a:lnTo>
                <a:lnTo>
                  <a:pt x="2025959" y="1623577"/>
                </a:lnTo>
                <a:lnTo>
                  <a:pt x="2009221" y="1636298"/>
                </a:lnTo>
                <a:lnTo>
                  <a:pt x="1993822" y="1649688"/>
                </a:lnTo>
                <a:lnTo>
                  <a:pt x="1980431" y="1665087"/>
                </a:lnTo>
                <a:lnTo>
                  <a:pt x="1968380" y="1679817"/>
                </a:lnTo>
                <a:lnTo>
                  <a:pt x="1959007" y="1696554"/>
                </a:lnTo>
                <a:lnTo>
                  <a:pt x="1950972" y="1714631"/>
                </a:lnTo>
                <a:lnTo>
                  <a:pt x="1944278" y="1734047"/>
                </a:lnTo>
                <a:lnTo>
                  <a:pt x="1938252" y="1754133"/>
                </a:lnTo>
                <a:lnTo>
                  <a:pt x="1932896" y="1774219"/>
                </a:lnTo>
                <a:lnTo>
                  <a:pt x="1927540" y="1794974"/>
                </a:lnTo>
                <a:lnTo>
                  <a:pt x="1921514" y="1814390"/>
                </a:lnTo>
                <a:lnTo>
                  <a:pt x="1914819" y="1833805"/>
                </a:lnTo>
                <a:lnTo>
                  <a:pt x="1906785" y="1851883"/>
                </a:lnTo>
                <a:lnTo>
                  <a:pt x="1896741" y="1867952"/>
                </a:lnTo>
                <a:lnTo>
                  <a:pt x="1884691" y="1882680"/>
                </a:lnTo>
                <a:lnTo>
                  <a:pt x="1869960" y="1894732"/>
                </a:lnTo>
                <a:lnTo>
                  <a:pt x="1853892" y="1904774"/>
                </a:lnTo>
                <a:lnTo>
                  <a:pt x="1835816" y="1912808"/>
                </a:lnTo>
                <a:lnTo>
                  <a:pt x="1816399" y="1919504"/>
                </a:lnTo>
                <a:lnTo>
                  <a:pt x="1796984" y="1925529"/>
                </a:lnTo>
                <a:lnTo>
                  <a:pt x="1776228" y="1930886"/>
                </a:lnTo>
                <a:lnTo>
                  <a:pt x="1756144" y="1936242"/>
                </a:lnTo>
                <a:lnTo>
                  <a:pt x="1736058" y="1942267"/>
                </a:lnTo>
                <a:lnTo>
                  <a:pt x="1716642" y="1948962"/>
                </a:lnTo>
                <a:lnTo>
                  <a:pt x="1698565" y="1956997"/>
                </a:lnTo>
                <a:lnTo>
                  <a:pt x="1681826" y="1966370"/>
                </a:lnTo>
                <a:lnTo>
                  <a:pt x="1667097" y="1978420"/>
                </a:lnTo>
                <a:lnTo>
                  <a:pt x="1651699" y="1991811"/>
                </a:lnTo>
                <a:lnTo>
                  <a:pt x="1638308" y="2007210"/>
                </a:lnTo>
                <a:lnTo>
                  <a:pt x="1625587" y="2023278"/>
                </a:lnTo>
                <a:lnTo>
                  <a:pt x="1612866" y="2040016"/>
                </a:lnTo>
                <a:lnTo>
                  <a:pt x="1600146" y="2056754"/>
                </a:lnTo>
                <a:lnTo>
                  <a:pt x="1587426" y="2072823"/>
                </a:lnTo>
                <a:lnTo>
                  <a:pt x="1573365" y="2088222"/>
                </a:lnTo>
                <a:lnTo>
                  <a:pt x="1559305" y="2101612"/>
                </a:lnTo>
                <a:lnTo>
                  <a:pt x="1543237" y="2112994"/>
                </a:lnTo>
                <a:lnTo>
                  <a:pt x="1526499" y="2121698"/>
                </a:lnTo>
                <a:lnTo>
                  <a:pt x="1506414" y="2127723"/>
                </a:lnTo>
                <a:lnTo>
                  <a:pt x="1485659" y="2130402"/>
                </a:lnTo>
                <a:lnTo>
                  <a:pt x="1464234" y="2131071"/>
                </a:lnTo>
                <a:lnTo>
                  <a:pt x="1441471" y="2129062"/>
                </a:lnTo>
                <a:lnTo>
                  <a:pt x="1418706" y="2126385"/>
                </a:lnTo>
                <a:lnTo>
                  <a:pt x="1395942" y="2123036"/>
                </a:lnTo>
                <a:lnTo>
                  <a:pt x="1373180" y="2120359"/>
                </a:lnTo>
                <a:lnTo>
                  <a:pt x="1350416" y="2119020"/>
                </a:lnTo>
                <a:lnTo>
                  <a:pt x="1328322" y="2119020"/>
                </a:lnTo>
                <a:lnTo>
                  <a:pt x="1307567" y="2121698"/>
                </a:lnTo>
                <a:lnTo>
                  <a:pt x="1286811" y="2127054"/>
                </a:lnTo>
                <a:lnTo>
                  <a:pt x="1266726" y="2135088"/>
                </a:lnTo>
                <a:lnTo>
                  <a:pt x="1246641" y="2145800"/>
                </a:lnTo>
                <a:lnTo>
                  <a:pt x="1226555" y="2156513"/>
                </a:lnTo>
                <a:lnTo>
                  <a:pt x="1206470" y="2168563"/>
                </a:lnTo>
                <a:lnTo>
                  <a:pt x="1187053" y="2179945"/>
                </a:lnTo>
                <a:lnTo>
                  <a:pt x="1166298" y="2189988"/>
                </a:lnTo>
                <a:lnTo>
                  <a:pt x="1146213" y="2198023"/>
                </a:lnTo>
                <a:lnTo>
                  <a:pt x="1125458" y="2203379"/>
                </a:lnTo>
                <a:lnTo>
                  <a:pt x="1104034" y="2205387"/>
                </a:lnTo>
                <a:lnTo>
                  <a:pt x="1082609" y="2203379"/>
                </a:lnTo>
                <a:lnTo>
                  <a:pt x="1061855" y="2198023"/>
                </a:lnTo>
                <a:lnTo>
                  <a:pt x="1041769" y="2189988"/>
                </a:lnTo>
                <a:lnTo>
                  <a:pt x="1021014" y="2179945"/>
                </a:lnTo>
                <a:lnTo>
                  <a:pt x="1001598" y="2168563"/>
                </a:lnTo>
                <a:lnTo>
                  <a:pt x="981512" y="2156513"/>
                </a:lnTo>
                <a:lnTo>
                  <a:pt x="961427" y="2145800"/>
                </a:lnTo>
                <a:lnTo>
                  <a:pt x="941342" y="2135088"/>
                </a:lnTo>
                <a:lnTo>
                  <a:pt x="921925" y="2127054"/>
                </a:lnTo>
                <a:lnTo>
                  <a:pt x="900501" y="2121698"/>
                </a:lnTo>
                <a:lnTo>
                  <a:pt x="879747" y="2119020"/>
                </a:lnTo>
                <a:lnTo>
                  <a:pt x="857651" y="2119020"/>
                </a:lnTo>
                <a:lnTo>
                  <a:pt x="834888" y="2120359"/>
                </a:lnTo>
                <a:lnTo>
                  <a:pt x="812125" y="2123036"/>
                </a:lnTo>
                <a:lnTo>
                  <a:pt x="789361" y="2126385"/>
                </a:lnTo>
                <a:lnTo>
                  <a:pt x="766598" y="2129062"/>
                </a:lnTo>
                <a:lnTo>
                  <a:pt x="743834" y="2131071"/>
                </a:lnTo>
                <a:lnTo>
                  <a:pt x="722410" y="2130402"/>
                </a:lnTo>
                <a:lnTo>
                  <a:pt x="701655" y="2127723"/>
                </a:lnTo>
                <a:lnTo>
                  <a:pt x="681569" y="2121698"/>
                </a:lnTo>
                <a:lnTo>
                  <a:pt x="664831" y="2112994"/>
                </a:lnTo>
                <a:lnTo>
                  <a:pt x="648763" y="2101612"/>
                </a:lnTo>
                <a:lnTo>
                  <a:pt x="634703" y="2088222"/>
                </a:lnTo>
                <a:lnTo>
                  <a:pt x="620642" y="2072823"/>
                </a:lnTo>
                <a:lnTo>
                  <a:pt x="607922" y="2056754"/>
                </a:lnTo>
                <a:lnTo>
                  <a:pt x="595201" y="2040016"/>
                </a:lnTo>
                <a:lnTo>
                  <a:pt x="582481" y="2023278"/>
                </a:lnTo>
                <a:lnTo>
                  <a:pt x="569760" y="2007210"/>
                </a:lnTo>
                <a:lnTo>
                  <a:pt x="556368" y="1991811"/>
                </a:lnTo>
                <a:lnTo>
                  <a:pt x="540970" y="1978420"/>
                </a:lnTo>
                <a:lnTo>
                  <a:pt x="526241" y="1966370"/>
                </a:lnTo>
                <a:lnTo>
                  <a:pt x="509504" y="1956997"/>
                </a:lnTo>
                <a:lnTo>
                  <a:pt x="491426" y="1948962"/>
                </a:lnTo>
                <a:lnTo>
                  <a:pt x="472011" y="1942267"/>
                </a:lnTo>
                <a:lnTo>
                  <a:pt x="451925" y="1936242"/>
                </a:lnTo>
                <a:lnTo>
                  <a:pt x="431839" y="1930886"/>
                </a:lnTo>
                <a:lnTo>
                  <a:pt x="411084" y="1925529"/>
                </a:lnTo>
                <a:lnTo>
                  <a:pt x="391668" y="1919504"/>
                </a:lnTo>
                <a:lnTo>
                  <a:pt x="372252" y="1912808"/>
                </a:lnTo>
                <a:lnTo>
                  <a:pt x="354176" y="1904774"/>
                </a:lnTo>
                <a:lnTo>
                  <a:pt x="338107" y="1894732"/>
                </a:lnTo>
                <a:lnTo>
                  <a:pt x="323377" y="1882680"/>
                </a:lnTo>
                <a:lnTo>
                  <a:pt x="311327" y="1867952"/>
                </a:lnTo>
                <a:lnTo>
                  <a:pt x="301283" y="1851883"/>
                </a:lnTo>
                <a:lnTo>
                  <a:pt x="293250" y="1833805"/>
                </a:lnTo>
                <a:lnTo>
                  <a:pt x="286555" y="1814390"/>
                </a:lnTo>
                <a:lnTo>
                  <a:pt x="280529" y="1794974"/>
                </a:lnTo>
                <a:lnTo>
                  <a:pt x="275173" y="1774219"/>
                </a:lnTo>
                <a:lnTo>
                  <a:pt x="269817" y="1754133"/>
                </a:lnTo>
                <a:lnTo>
                  <a:pt x="263791" y="1734047"/>
                </a:lnTo>
                <a:lnTo>
                  <a:pt x="257096" y="1714631"/>
                </a:lnTo>
                <a:lnTo>
                  <a:pt x="249062" y="1696554"/>
                </a:lnTo>
                <a:lnTo>
                  <a:pt x="239688" y="1679817"/>
                </a:lnTo>
                <a:lnTo>
                  <a:pt x="227636" y="1665087"/>
                </a:lnTo>
                <a:lnTo>
                  <a:pt x="214246" y="1649688"/>
                </a:lnTo>
                <a:lnTo>
                  <a:pt x="198848" y="1636298"/>
                </a:lnTo>
                <a:lnTo>
                  <a:pt x="182778" y="1623577"/>
                </a:lnTo>
                <a:lnTo>
                  <a:pt x="165371" y="1610856"/>
                </a:lnTo>
                <a:lnTo>
                  <a:pt x="148634" y="1598135"/>
                </a:lnTo>
                <a:lnTo>
                  <a:pt x="132565" y="1585414"/>
                </a:lnTo>
                <a:lnTo>
                  <a:pt x="117167" y="1571355"/>
                </a:lnTo>
                <a:lnTo>
                  <a:pt x="103776" y="1557295"/>
                </a:lnTo>
                <a:lnTo>
                  <a:pt x="92394" y="1541227"/>
                </a:lnTo>
                <a:lnTo>
                  <a:pt x="83691" y="1524489"/>
                </a:lnTo>
                <a:lnTo>
                  <a:pt x="77665" y="1504404"/>
                </a:lnTo>
                <a:lnTo>
                  <a:pt x="74987" y="1483649"/>
                </a:lnTo>
                <a:lnTo>
                  <a:pt x="74317" y="1462224"/>
                </a:lnTo>
                <a:lnTo>
                  <a:pt x="76327" y="1439461"/>
                </a:lnTo>
                <a:lnTo>
                  <a:pt x="79004" y="1416697"/>
                </a:lnTo>
                <a:lnTo>
                  <a:pt x="82352" y="1393933"/>
                </a:lnTo>
                <a:lnTo>
                  <a:pt x="85030" y="1371169"/>
                </a:lnTo>
                <a:lnTo>
                  <a:pt x="86368" y="1348406"/>
                </a:lnTo>
                <a:lnTo>
                  <a:pt x="86368" y="1326312"/>
                </a:lnTo>
                <a:lnTo>
                  <a:pt x="83691" y="1305558"/>
                </a:lnTo>
                <a:lnTo>
                  <a:pt x="78334" y="1284802"/>
                </a:lnTo>
                <a:lnTo>
                  <a:pt x="70301" y="1265386"/>
                </a:lnTo>
                <a:lnTo>
                  <a:pt x="59588" y="1245301"/>
                </a:lnTo>
                <a:lnTo>
                  <a:pt x="48876" y="1225216"/>
                </a:lnTo>
                <a:lnTo>
                  <a:pt x="36825" y="1205130"/>
                </a:lnTo>
                <a:lnTo>
                  <a:pt x="25442" y="1185713"/>
                </a:lnTo>
                <a:lnTo>
                  <a:pt x="15399" y="1164959"/>
                </a:lnTo>
                <a:lnTo>
                  <a:pt x="7365" y="1144872"/>
                </a:lnTo>
                <a:lnTo>
                  <a:pt x="2009" y="1124117"/>
                </a:lnTo>
                <a:lnTo>
                  <a:pt x="0" y="1102693"/>
                </a:lnTo>
                <a:lnTo>
                  <a:pt x="2009" y="1081269"/>
                </a:lnTo>
                <a:lnTo>
                  <a:pt x="7365" y="1060514"/>
                </a:lnTo>
                <a:lnTo>
                  <a:pt x="15399" y="1040429"/>
                </a:lnTo>
                <a:lnTo>
                  <a:pt x="25442" y="1019674"/>
                </a:lnTo>
                <a:lnTo>
                  <a:pt x="36825" y="1000258"/>
                </a:lnTo>
                <a:lnTo>
                  <a:pt x="48876" y="980172"/>
                </a:lnTo>
                <a:lnTo>
                  <a:pt x="59588" y="960086"/>
                </a:lnTo>
                <a:lnTo>
                  <a:pt x="70301" y="940001"/>
                </a:lnTo>
                <a:lnTo>
                  <a:pt x="78334" y="920585"/>
                </a:lnTo>
                <a:lnTo>
                  <a:pt x="83691" y="899830"/>
                </a:lnTo>
                <a:lnTo>
                  <a:pt x="86368" y="879075"/>
                </a:lnTo>
                <a:lnTo>
                  <a:pt x="86368" y="856981"/>
                </a:lnTo>
                <a:lnTo>
                  <a:pt x="85030" y="834217"/>
                </a:lnTo>
                <a:lnTo>
                  <a:pt x="82352" y="811455"/>
                </a:lnTo>
                <a:lnTo>
                  <a:pt x="79004" y="788690"/>
                </a:lnTo>
                <a:lnTo>
                  <a:pt x="76327" y="765926"/>
                </a:lnTo>
                <a:lnTo>
                  <a:pt x="74317" y="743163"/>
                </a:lnTo>
                <a:lnTo>
                  <a:pt x="74987" y="721738"/>
                </a:lnTo>
                <a:lnTo>
                  <a:pt x="77665" y="700983"/>
                </a:lnTo>
                <a:lnTo>
                  <a:pt x="83691" y="680898"/>
                </a:lnTo>
                <a:lnTo>
                  <a:pt x="92394" y="664160"/>
                </a:lnTo>
                <a:lnTo>
                  <a:pt x="103776" y="648092"/>
                </a:lnTo>
                <a:lnTo>
                  <a:pt x="117167" y="634032"/>
                </a:lnTo>
                <a:lnTo>
                  <a:pt x="132565" y="619972"/>
                </a:lnTo>
                <a:lnTo>
                  <a:pt x="148634" y="607251"/>
                </a:lnTo>
                <a:lnTo>
                  <a:pt x="165371" y="594531"/>
                </a:lnTo>
                <a:lnTo>
                  <a:pt x="182778" y="581810"/>
                </a:lnTo>
                <a:lnTo>
                  <a:pt x="198848" y="569088"/>
                </a:lnTo>
                <a:lnTo>
                  <a:pt x="214246" y="555699"/>
                </a:lnTo>
                <a:lnTo>
                  <a:pt x="227636" y="540300"/>
                </a:lnTo>
                <a:lnTo>
                  <a:pt x="239688" y="525570"/>
                </a:lnTo>
                <a:lnTo>
                  <a:pt x="249062" y="508832"/>
                </a:lnTo>
                <a:lnTo>
                  <a:pt x="257096" y="490756"/>
                </a:lnTo>
                <a:lnTo>
                  <a:pt x="263791" y="471339"/>
                </a:lnTo>
                <a:lnTo>
                  <a:pt x="269817" y="451253"/>
                </a:lnTo>
                <a:lnTo>
                  <a:pt x="275173" y="431169"/>
                </a:lnTo>
                <a:lnTo>
                  <a:pt x="280529" y="410413"/>
                </a:lnTo>
                <a:lnTo>
                  <a:pt x="286555" y="390998"/>
                </a:lnTo>
                <a:lnTo>
                  <a:pt x="293250" y="371581"/>
                </a:lnTo>
                <a:lnTo>
                  <a:pt x="301283" y="353504"/>
                </a:lnTo>
                <a:lnTo>
                  <a:pt x="311327" y="337436"/>
                </a:lnTo>
                <a:lnTo>
                  <a:pt x="323377" y="322706"/>
                </a:lnTo>
                <a:lnTo>
                  <a:pt x="338107" y="310655"/>
                </a:lnTo>
                <a:lnTo>
                  <a:pt x="354176" y="300613"/>
                </a:lnTo>
                <a:lnTo>
                  <a:pt x="372252" y="292578"/>
                </a:lnTo>
                <a:lnTo>
                  <a:pt x="391668" y="285883"/>
                </a:lnTo>
                <a:lnTo>
                  <a:pt x="411084" y="279857"/>
                </a:lnTo>
                <a:lnTo>
                  <a:pt x="431839" y="274501"/>
                </a:lnTo>
                <a:lnTo>
                  <a:pt x="451925" y="269145"/>
                </a:lnTo>
                <a:lnTo>
                  <a:pt x="472011" y="263119"/>
                </a:lnTo>
                <a:lnTo>
                  <a:pt x="491426" y="256425"/>
                </a:lnTo>
                <a:lnTo>
                  <a:pt x="509504" y="248390"/>
                </a:lnTo>
                <a:lnTo>
                  <a:pt x="526241" y="239018"/>
                </a:lnTo>
                <a:lnTo>
                  <a:pt x="540970" y="226966"/>
                </a:lnTo>
                <a:lnTo>
                  <a:pt x="556368" y="213575"/>
                </a:lnTo>
                <a:lnTo>
                  <a:pt x="569760" y="198177"/>
                </a:lnTo>
                <a:lnTo>
                  <a:pt x="582481" y="182108"/>
                </a:lnTo>
                <a:lnTo>
                  <a:pt x="595201" y="165370"/>
                </a:lnTo>
                <a:lnTo>
                  <a:pt x="607922" y="148632"/>
                </a:lnTo>
                <a:lnTo>
                  <a:pt x="620642" y="132563"/>
                </a:lnTo>
                <a:lnTo>
                  <a:pt x="634703" y="117165"/>
                </a:lnTo>
                <a:lnTo>
                  <a:pt x="648763" y="103775"/>
                </a:lnTo>
                <a:lnTo>
                  <a:pt x="664831" y="92393"/>
                </a:lnTo>
                <a:lnTo>
                  <a:pt x="681569" y="83689"/>
                </a:lnTo>
                <a:lnTo>
                  <a:pt x="701655" y="77664"/>
                </a:lnTo>
                <a:lnTo>
                  <a:pt x="722410" y="74985"/>
                </a:lnTo>
                <a:lnTo>
                  <a:pt x="743834" y="74315"/>
                </a:lnTo>
                <a:lnTo>
                  <a:pt x="766598" y="76324"/>
                </a:lnTo>
                <a:lnTo>
                  <a:pt x="789361" y="79003"/>
                </a:lnTo>
                <a:lnTo>
                  <a:pt x="812125" y="82350"/>
                </a:lnTo>
                <a:lnTo>
                  <a:pt x="834888" y="85029"/>
                </a:lnTo>
                <a:lnTo>
                  <a:pt x="857651" y="86367"/>
                </a:lnTo>
                <a:lnTo>
                  <a:pt x="879747" y="86367"/>
                </a:lnTo>
                <a:lnTo>
                  <a:pt x="900501" y="83689"/>
                </a:lnTo>
                <a:lnTo>
                  <a:pt x="921925" y="78332"/>
                </a:lnTo>
                <a:lnTo>
                  <a:pt x="941342" y="70298"/>
                </a:lnTo>
                <a:lnTo>
                  <a:pt x="961427" y="59586"/>
                </a:lnTo>
                <a:lnTo>
                  <a:pt x="981512" y="48875"/>
                </a:lnTo>
                <a:lnTo>
                  <a:pt x="1001598" y="36823"/>
                </a:lnTo>
                <a:lnTo>
                  <a:pt x="1021014" y="25441"/>
                </a:lnTo>
                <a:lnTo>
                  <a:pt x="1041769" y="15399"/>
                </a:lnTo>
                <a:lnTo>
                  <a:pt x="1061855" y="7364"/>
                </a:lnTo>
                <a:lnTo>
                  <a:pt x="1082609" y="2008"/>
                </a:lnTo>
                <a:lnTo>
                  <a:pt x="1104034" y="0"/>
                </a:lnTo>
                <a:close/>
              </a:path>
            </a:pathLst>
          </a:custGeom>
        </p:spPr>
      </p:pic>
      <p:sp>
        <p:nvSpPr>
          <p:cNvPr id="24" name="Rectangle 23">
            <a:extLst>
              <a:ext uri="{FF2B5EF4-FFF2-40B4-BE49-F238E27FC236}">
                <a16:creationId xmlns:a16="http://schemas.microsoft.com/office/drawing/2014/main" id="{1ACEE35C-53C2-4E2E-A607-ACF586CFFE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821097111"/>
      </p:ext>
    </p:extLst>
  </p:cSld>
  <p:clrMapOvr>
    <a:masterClrMapping/>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5714CB01-35E4-A555-1276-A25687CCFF24}"/>
              </a:ext>
            </a:extLst>
          </p:cNvPr>
          <p:cNvPicPr>
            <a:picLocks noChangeAspect="1"/>
          </p:cNvPicPr>
          <p:nvPr/>
        </p:nvPicPr>
        <p:blipFill rotWithShape="1">
          <a:blip r:embed="rId2"/>
          <a:srcRect l="2987" r="16191" b="-3"/>
          <a:stretch/>
        </p:blipFill>
        <p:spPr>
          <a:xfrm>
            <a:off x="7373816" y="2145636"/>
            <a:ext cx="4261588" cy="3954707"/>
          </a:xfrm>
          <a:prstGeom prst="rect">
            <a:avLst/>
          </a:prstGeom>
        </p:spPr>
      </p:pic>
      <p:sp>
        <p:nvSpPr>
          <p:cNvPr id="9" name="Freeform 8">
            <a:extLst>
              <a:ext uri="{FF2B5EF4-FFF2-40B4-BE49-F238E27FC236}">
                <a16:creationId xmlns:a16="http://schemas.microsoft.com/office/drawing/2014/main" id="{21236EB4-E01D-4A24-A687-4E86CA6EE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5" fmla="*/ 9528486 w 12192000"/>
              <a:gd name="connsiteY5" fmla="*/ 2197353 h 6858000"/>
              <a:gd name="connsiteX6" fmla="*/ 9491031 w 12192000"/>
              <a:gd name="connsiteY6" fmla="*/ 2200864 h 6858000"/>
              <a:gd name="connsiteX7" fmla="*/ 9454747 w 12192000"/>
              <a:gd name="connsiteY7" fmla="*/ 2210228 h 6858000"/>
              <a:gd name="connsiteX8" fmla="*/ 9419633 w 12192000"/>
              <a:gd name="connsiteY8" fmla="*/ 2224273 h 6858000"/>
              <a:gd name="connsiteX9" fmla="*/ 9383349 w 12192000"/>
              <a:gd name="connsiteY9" fmla="*/ 2241830 h 6858000"/>
              <a:gd name="connsiteX10" fmla="*/ 9349405 w 12192000"/>
              <a:gd name="connsiteY10" fmla="*/ 2261728 h 6858000"/>
              <a:gd name="connsiteX11" fmla="*/ 9314292 w 12192000"/>
              <a:gd name="connsiteY11" fmla="*/ 2282796 h 6858000"/>
              <a:gd name="connsiteX12" fmla="*/ 9279178 w 12192000"/>
              <a:gd name="connsiteY12" fmla="*/ 2301524 h 6858000"/>
              <a:gd name="connsiteX13" fmla="*/ 9244064 w 12192000"/>
              <a:gd name="connsiteY13" fmla="*/ 2320251 h 6858000"/>
              <a:gd name="connsiteX14" fmla="*/ 9208950 w 12192000"/>
              <a:gd name="connsiteY14" fmla="*/ 2334296 h 6858000"/>
              <a:gd name="connsiteX15" fmla="*/ 9172666 w 12192000"/>
              <a:gd name="connsiteY15" fmla="*/ 2343660 h 6858000"/>
              <a:gd name="connsiteX16" fmla="*/ 9136382 w 12192000"/>
              <a:gd name="connsiteY16" fmla="*/ 2348342 h 6858000"/>
              <a:gd name="connsiteX17" fmla="*/ 9097757 w 12192000"/>
              <a:gd name="connsiteY17" fmla="*/ 2348342 h 6858000"/>
              <a:gd name="connsiteX18" fmla="*/ 9057961 w 12192000"/>
              <a:gd name="connsiteY18" fmla="*/ 2346001 h 6858000"/>
              <a:gd name="connsiteX19" fmla="*/ 9018166 w 12192000"/>
              <a:gd name="connsiteY19" fmla="*/ 2341319 h 6858000"/>
              <a:gd name="connsiteX20" fmla="*/ 8978370 w 12192000"/>
              <a:gd name="connsiteY20" fmla="*/ 2335467 h 6858000"/>
              <a:gd name="connsiteX21" fmla="*/ 8938575 w 12192000"/>
              <a:gd name="connsiteY21" fmla="*/ 2330785 h 6858000"/>
              <a:gd name="connsiteX22" fmla="*/ 8898779 w 12192000"/>
              <a:gd name="connsiteY22" fmla="*/ 2327274 h 6858000"/>
              <a:gd name="connsiteX23" fmla="*/ 8861324 w 12192000"/>
              <a:gd name="connsiteY23" fmla="*/ 2328444 h 6858000"/>
              <a:gd name="connsiteX24" fmla="*/ 8825040 w 12192000"/>
              <a:gd name="connsiteY24" fmla="*/ 2333126 h 6858000"/>
              <a:gd name="connsiteX25" fmla="*/ 8789926 w 12192000"/>
              <a:gd name="connsiteY25" fmla="*/ 2343660 h 6858000"/>
              <a:gd name="connsiteX26" fmla="*/ 8760665 w 12192000"/>
              <a:gd name="connsiteY26" fmla="*/ 2358876 h 6858000"/>
              <a:gd name="connsiteX27" fmla="*/ 8732574 w 12192000"/>
              <a:gd name="connsiteY27" fmla="*/ 2378774 h 6858000"/>
              <a:gd name="connsiteX28" fmla="*/ 8707994 w 12192000"/>
              <a:gd name="connsiteY28" fmla="*/ 2402183 h 6858000"/>
              <a:gd name="connsiteX29" fmla="*/ 8683415 w 12192000"/>
              <a:gd name="connsiteY29" fmla="*/ 2429103 h 6858000"/>
              <a:gd name="connsiteX30" fmla="*/ 8661176 w 12192000"/>
              <a:gd name="connsiteY30" fmla="*/ 2457194 h 6858000"/>
              <a:gd name="connsiteX31" fmla="*/ 8638937 w 12192000"/>
              <a:gd name="connsiteY31" fmla="*/ 2486456 h 6858000"/>
              <a:gd name="connsiteX32" fmla="*/ 8616699 w 12192000"/>
              <a:gd name="connsiteY32" fmla="*/ 2515717 h 6858000"/>
              <a:gd name="connsiteX33" fmla="*/ 8594460 w 12192000"/>
              <a:gd name="connsiteY33" fmla="*/ 2543808 h 6858000"/>
              <a:gd name="connsiteX34" fmla="*/ 8571051 w 12192000"/>
              <a:gd name="connsiteY34" fmla="*/ 2570729 h 6858000"/>
              <a:gd name="connsiteX35" fmla="*/ 8544130 w 12192000"/>
              <a:gd name="connsiteY35" fmla="*/ 2594138 h 6858000"/>
              <a:gd name="connsiteX36" fmla="*/ 8518380 w 12192000"/>
              <a:gd name="connsiteY36" fmla="*/ 2615206 h 6858000"/>
              <a:gd name="connsiteX37" fmla="*/ 8489119 w 12192000"/>
              <a:gd name="connsiteY37" fmla="*/ 2631593 h 6858000"/>
              <a:gd name="connsiteX38" fmla="*/ 8457516 w 12192000"/>
              <a:gd name="connsiteY38" fmla="*/ 2645638 h 6858000"/>
              <a:gd name="connsiteX39" fmla="*/ 8423573 w 12192000"/>
              <a:gd name="connsiteY39" fmla="*/ 2657343 h 6858000"/>
              <a:gd name="connsiteX40" fmla="*/ 8388459 w 12192000"/>
              <a:gd name="connsiteY40" fmla="*/ 2667877 h 6858000"/>
              <a:gd name="connsiteX41" fmla="*/ 8353346 w 12192000"/>
              <a:gd name="connsiteY41" fmla="*/ 2677241 h 6858000"/>
              <a:gd name="connsiteX42" fmla="*/ 8317062 w 12192000"/>
              <a:gd name="connsiteY42" fmla="*/ 2686604 h 6858000"/>
              <a:gd name="connsiteX43" fmla="*/ 8283118 w 12192000"/>
              <a:gd name="connsiteY43" fmla="*/ 2697138 h 6858000"/>
              <a:gd name="connsiteX44" fmla="*/ 8249175 w 12192000"/>
              <a:gd name="connsiteY44" fmla="*/ 2708843 h 6858000"/>
              <a:gd name="connsiteX45" fmla="*/ 8217573 w 12192000"/>
              <a:gd name="connsiteY45" fmla="*/ 2722888 h 6858000"/>
              <a:gd name="connsiteX46" fmla="*/ 8189482 w 12192000"/>
              <a:gd name="connsiteY46" fmla="*/ 2740445 h 6858000"/>
              <a:gd name="connsiteX47" fmla="*/ 8163732 w 12192000"/>
              <a:gd name="connsiteY47" fmla="*/ 2761514 h 6858000"/>
              <a:gd name="connsiteX48" fmla="*/ 8142663 w 12192000"/>
              <a:gd name="connsiteY48" fmla="*/ 2787264 h 6858000"/>
              <a:gd name="connsiteX49" fmla="*/ 8125106 w 12192000"/>
              <a:gd name="connsiteY49" fmla="*/ 2815355 h 6858000"/>
              <a:gd name="connsiteX50" fmla="*/ 8111061 w 12192000"/>
              <a:gd name="connsiteY50" fmla="*/ 2846957 h 6858000"/>
              <a:gd name="connsiteX51" fmla="*/ 8099356 w 12192000"/>
              <a:gd name="connsiteY51" fmla="*/ 2880900 h 6858000"/>
              <a:gd name="connsiteX52" fmla="*/ 8088822 w 12192000"/>
              <a:gd name="connsiteY52" fmla="*/ 2914844 h 6858000"/>
              <a:gd name="connsiteX53" fmla="*/ 8079459 w 12192000"/>
              <a:gd name="connsiteY53" fmla="*/ 2951128 h 6858000"/>
              <a:gd name="connsiteX54" fmla="*/ 8070095 w 12192000"/>
              <a:gd name="connsiteY54" fmla="*/ 2986242 h 6858000"/>
              <a:gd name="connsiteX55" fmla="*/ 8059561 w 12192000"/>
              <a:gd name="connsiteY55" fmla="*/ 3021355 h 6858000"/>
              <a:gd name="connsiteX56" fmla="*/ 8047856 w 12192000"/>
              <a:gd name="connsiteY56" fmla="*/ 3055299 h 6858000"/>
              <a:gd name="connsiteX57" fmla="*/ 8033811 w 12192000"/>
              <a:gd name="connsiteY57" fmla="*/ 3086901 h 6858000"/>
              <a:gd name="connsiteX58" fmla="*/ 8017424 w 12192000"/>
              <a:gd name="connsiteY58" fmla="*/ 3116162 h 6858000"/>
              <a:gd name="connsiteX59" fmla="*/ 7996356 w 12192000"/>
              <a:gd name="connsiteY59" fmla="*/ 3141913 h 6858000"/>
              <a:gd name="connsiteX60" fmla="*/ 7972947 w 12192000"/>
              <a:gd name="connsiteY60" fmla="*/ 3168833 h 6858000"/>
              <a:gd name="connsiteX61" fmla="*/ 7946026 w 12192000"/>
              <a:gd name="connsiteY61" fmla="*/ 3192242 h 6858000"/>
              <a:gd name="connsiteX62" fmla="*/ 7916765 w 12192000"/>
              <a:gd name="connsiteY62" fmla="*/ 3214481 h 6858000"/>
              <a:gd name="connsiteX63" fmla="*/ 7887503 w 12192000"/>
              <a:gd name="connsiteY63" fmla="*/ 3236720 h 6858000"/>
              <a:gd name="connsiteX64" fmla="*/ 7858242 w 12192000"/>
              <a:gd name="connsiteY64" fmla="*/ 3258958 h 6858000"/>
              <a:gd name="connsiteX65" fmla="*/ 7830151 w 12192000"/>
              <a:gd name="connsiteY65" fmla="*/ 3281197 h 6858000"/>
              <a:gd name="connsiteX66" fmla="*/ 7803230 w 12192000"/>
              <a:gd name="connsiteY66" fmla="*/ 3305777 h 6858000"/>
              <a:gd name="connsiteX67" fmla="*/ 7779821 w 12192000"/>
              <a:gd name="connsiteY67" fmla="*/ 3330356 h 6858000"/>
              <a:gd name="connsiteX68" fmla="*/ 7759923 w 12192000"/>
              <a:gd name="connsiteY68" fmla="*/ 3358447 h 6858000"/>
              <a:gd name="connsiteX69" fmla="*/ 7744708 w 12192000"/>
              <a:gd name="connsiteY69" fmla="*/ 3387709 h 6858000"/>
              <a:gd name="connsiteX70" fmla="*/ 7734173 w 12192000"/>
              <a:gd name="connsiteY70" fmla="*/ 3422822 h 6858000"/>
              <a:gd name="connsiteX71" fmla="*/ 7729492 w 12192000"/>
              <a:gd name="connsiteY71" fmla="*/ 3459107 h 6858000"/>
              <a:gd name="connsiteX72" fmla="*/ 7728321 w 12192000"/>
              <a:gd name="connsiteY72" fmla="*/ 3496561 h 6858000"/>
              <a:gd name="connsiteX73" fmla="*/ 7731832 w 12192000"/>
              <a:gd name="connsiteY73" fmla="*/ 3536357 h 6858000"/>
              <a:gd name="connsiteX74" fmla="*/ 7736514 w 12192000"/>
              <a:gd name="connsiteY74" fmla="*/ 3576152 h 6858000"/>
              <a:gd name="connsiteX75" fmla="*/ 7742367 w 12192000"/>
              <a:gd name="connsiteY75" fmla="*/ 3615948 h 6858000"/>
              <a:gd name="connsiteX76" fmla="*/ 7747048 w 12192000"/>
              <a:gd name="connsiteY76" fmla="*/ 3655744 h 6858000"/>
              <a:gd name="connsiteX77" fmla="*/ 7749389 w 12192000"/>
              <a:gd name="connsiteY77" fmla="*/ 3695539 h 6858000"/>
              <a:gd name="connsiteX78" fmla="*/ 7749389 w 12192000"/>
              <a:gd name="connsiteY78" fmla="*/ 3734164 h 6858000"/>
              <a:gd name="connsiteX79" fmla="*/ 7744708 w 12192000"/>
              <a:gd name="connsiteY79" fmla="*/ 3770449 h 6858000"/>
              <a:gd name="connsiteX80" fmla="*/ 7735344 w 12192000"/>
              <a:gd name="connsiteY80" fmla="*/ 3806733 h 6858000"/>
              <a:gd name="connsiteX81" fmla="*/ 7721298 w 12192000"/>
              <a:gd name="connsiteY81" fmla="*/ 3840676 h 6858000"/>
              <a:gd name="connsiteX82" fmla="*/ 7703741 w 12192000"/>
              <a:gd name="connsiteY82" fmla="*/ 3875790 h 6858000"/>
              <a:gd name="connsiteX83" fmla="*/ 7683844 w 12192000"/>
              <a:gd name="connsiteY83" fmla="*/ 3910903 h 6858000"/>
              <a:gd name="connsiteX84" fmla="*/ 7662775 w 12192000"/>
              <a:gd name="connsiteY84" fmla="*/ 3946017 h 6858000"/>
              <a:gd name="connsiteX85" fmla="*/ 7642878 w 12192000"/>
              <a:gd name="connsiteY85" fmla="*/ 3979961 h 6858000"/>
              <a:gd name="connsiteX86" fmla="*/ 7625321 w 12192000"/>
              <a:gd name="connsiteY86" fmla="*/ 4016245 h 6858000"/>
              <a:gd name="connsiteX87" fmla="*/ 7611275 w 12192000"/>
              <a:gd name="connsiteY87" fmla="*/ 4051358 h 6858000"/>
              <a:gd name="connsiteX88" fmla="*/ 7601912 w 12192000"/>
              <a:gd name="connsiteY88" fmla="*/ 4087643 h 6858000"/>
              <a:gd name="connsiteX89" fmla="*/ 7598400 w 12192000"/>
              <a:gd name="connsiteY89" fmla="*/ 4125097 h 6858000"/>
              <a:gd name="connsiteX90" fmla="*/ 7601912 w 12192000"/>
              <a:gd name="connsiteY90" fmla="*/ 4162552 h 6858000"/>
              <a:gd name="connsiteX91" fmla="*/ 7611275 w 12192000"/>
              <a:gd name="connsiteY91" fmla="*/ 4198836 h 6858000"/>
              <a:gd name="connsiteX92" fmla="*/ 7625321 w 12192000"/>
              <a:gd name="connsiteY92" fmla="*/ 4233950 h 6858000"/>
              <a:gd name="connsiteX93" fmla="*/ 7642878 w 12192000"/>
              <a:gd name="connsiteY93" fmla="*/ 4270234 h 6858000"/>
              <a:gd name="connsiteX94" fmla="*/ 7662775 w 12192000"/>
              <a:gd name="connsiteY94" fmla="*/ 4304177 h 6858000"/>
              <a:gd name="connsiteX95" fmla="*/ 7683844 w 12192000"/>
              <a:gd name="connsiteY95" fmla="*/ 4339291 h 6858000"/>
              <a:gd name="connsiteX96" fmla="*/ 7703741 w 12192000"/>
              <a:gd name="connsiteY96" fmla="*/ 4374405 h 6858000"/>
              <a:gd name="connsiteX97" fmla="*/ 7721298 w 12192000"/>
              <a:gd name="connsiteY97" fmla="*/ 4409519 h 6858000"/>
              <a:gd name="connsiteX98" fmla="*/ 7735344 w 12192000"/>
              <a:gd name="connsiteY98" fmla="*/ 4443462 h 6858000"/>
              <a:gd name="connsiteX99" fmla="*/ 7744708 w 12192000"/>
              <a:gd name="connsiteY99" fmla="*/ 4479746 h 6858000"/>
              <a:gd name="connsiteX100" fmla="*/ 7749389 w 12192000"/>
              <a:gd name="connsiteY100" fmla="*/ 4516030 h 6858000"/>
              <a:gd name="connsiteX101" fmla="*/ 7749389 w 12192000"/>
              <a:gd name="connsiteY101" fmla="*/ 4554655 h 6858000"/>
              <a:gd name="connsiteX102" fmla="*/ 7747048 w 12192000"/>
              <a:gd name="connsiteY102" fmla="*/ 4594451 h 6858000"/>
              <a:gd name="connsiteX103" fmla="*/ 7742367 w 12192000"/>
              <a:gd name="connsiteY103" fmla="*/ 4634247 h 6858000"/>
              <a:gd name="connsiteX104" fmla="*/ 7736514 w 12192000"/>
              <a:gd name="connsiteY104" fmla="*/ 4674042 h 6858000"/>
              <a:gd name="connsiteX105" fmla="*/ 7731832 w 12192000"/>
              <a:gd name="connsiteY105" fmla="*/ 4713838 h 6858000"/>
              <a:gd name="connsiteX106" fmla="*/ 7728321 w 12192000"/>
              <a:gd name="connsiteY106" fmla="*/ 4753633 h 6858000"/>
              <a:gd name="connsiteX107" fmla="*/ 7729492 w 12192000"/>
              <a:gd name="connsiteY107" fmla="*/ 4791088 h 6858000"/>
              <a:gd name="connsiteX108" fmla="*/ 7734173 w 12192000"/>
              <a:gd name="connsiteY108" fmla="*/ 4827372 h 6858000"/>
              <a:gd name="connsiteX109" fmla="*/ 7744708 w 12192000"/>
              <a:gd name="connsiteY109" fmla="*/ 4862486 h 6858000"/>
              <a:gd name="connsiteX110" fmla="*/ 7759923 w 12192000"/>
              <a:gd name="connsiteY110" fmla="*/ 4891747 h 6858000"/>
              <a:gd name="connsiteX111" fmla="*/ 7779821 w 12192000"/>
              <a:gd name="connsiteY111" fmla="*/ 4919838 h 6858000"/>
              <a:gd name="connsiteX112" fmla="*/ 7803230 w 12192000"/>
              <a:gd name="connsiteY112" fmla="*/ 4944418 h 6858000"/>
              <a:gd name="connsiteX113" fmla="*/ 7830151 w 12192000"/>
              <a:gd name="connsiteY113" fmla="*/ 4968998 h 6858000"/>
              <a:gd name="connsiteX114" fmla="*/ 7858242 w 12192000"/>
              <a:gd name="connsiteY114" fmla="*/ 4991236 h 6858000"/>
              <a:gd name="connsiteX115" fmla="*/ 7887503 w 12192000"/>
              <a:gd name="connsiteY115" fmla="*/ 5013475 h 6858000"/>
              <a:gd name="connsiteX116" fmla="*/ 7916765 w 12192000"/>
              <a:gd name="connsiteY116" fmla="*/ 5035714 h 6858000"/>
              <a:gd name="connsiteX117" fmla="*/ 7946026 w 12192000"/>
              <a:gd name="connsiteY117" fmla="*/ 5057952 h 6858000"/>
              <a:gd name="connsiteX118" fmla="*/ 7972947 w 12192000"/>
              <a:gd name="connsiteY118" fmla="*/ 5081362 h 6858000"/>
              <a:gd name="connsiteX119" fmla="*/ 7996356 w 12192000"/>
              <a:gd name="connsiteY119" fmla="*/ 5108282 h 6858000"/>
              <a:gd name="connsiteX120" fmla="*/ 8017424 w 12192000"/>
              <a:gd name="connsiteY120" fmla="*/ 5134032 h 6858000"/>
              <a:gd name="connsiteX121" fmla="*/ 8033811 w 12192000"/>
              <a:gd name="connsiteY121" fmla="*/ 5163294 h 6858000"/>
              <a:gd name="connsiteX122" fmla="*/ 8047856 w 12192000"/>
              <a:gd name="connsiteY122" fmla="*/ 5194896 h 6858000"/>
              <a:gd name="connsiteX123" fmla="*/ 8059561 w 12192000"/>
              <a:gd name="connsiteY123" fmla="*/ 5228839 h 6858000"/>
              <a:gd name="connsiteX124" fmla="*/ 8070095 w 12192000"/>
              <a:gd name="connsiteY124" fmla="*/ 5263953 h 6858000"/>
              <a:gd name="connsiteX125" fmla="*/ 8079459 w 12192000"/>
              <a:gd name="connsiteY125" fmla="*/ 5299067 h 6858000"/>
              <a:gd name="connsiteX126" fmla="*/ 8088822 w 12192000"/>
              <a:gd name="connsiteY126" fmla="*/ 5335351 h 6858000"/>
              <a:gd name="connsiteX127" fmla="*/ 8099356 w 12192000"/>
              <a:gd name="connsiteY127" fmla="*/ 5369294 h 6858000"/>
              <a:gd name="connsiteX128" fmla="*/ 8111061 w 12192000"/>
              <a:gd name="connsiteY128" fmla="*/ 5403238 h 6858000"/>
              <a:gd name="connsiteX129" fmla="*/ 8125106 w 12192000"/>
              <a:gd name="connsiteY129" fmla="*/ 5434840 h 6858000"/>
              <a:gd name="connsiteX130" fmla="*/ 8142663 w 12192000"/>
              <a:gd name="connsiteY130" fmla="*/ 5462931 h 6858000"/>
              <a:gd name="connsiteX131" fmla="*/ 8163732 w 12192000"/>
              <a:gd name="connsiteY131" fmla="*/ 5488681 h 6858000"/>
              <a:gd name="connsiteX132" fmla="*/ 8189482 w 12192000"/>
              <a:gd name="connsiteY132" fmla="*/ 5509749 h 6858000"/>
              <a:gd name="connsiteX133" fmla="*/ 8217573 w 12192000"/>
              <a:gd name="connsiteY133" fmla="*/ 5527306 h 6858000"/>
              <a:gd name="connsiteX134" fmla="*/ 8249175 w 12192000"/>
              <a:gd name="connsiteY134" fmla="*/ 5541352 h 6858000"/>
              <a:gd name="connsiteX135" fmla="*/ 8283118 w 12192000"/>
              <a:gd name="connsiteY135" fmla="*/ 5553056 h 6858000"/>
              <a:gd name="connsiteX136" fmla="*/ 8317062 w 12192000"/>
              <a:gd name="connsiteY136" fmla="*/ 5563590 h 6858000"/>
              <a:gd name="connsiteX137" fmla="*/ 8353346 w 12192000"/>
              <a:gd name="connsiteY137" fmla="*/ 5572954 h 6858000"/>
              <a:gd name="connsiteX138" fmla="*/ 8388459 w 12192000"/>
              <a:gd name="connsiteY138" fmla="*/ 5582318 h 6858000"/>
              <a:gd name="connsiteX139" fmla="*/ 8423573 w 12192000"/>
              <a:gd name="connsiteY139" fmla="*/ 5592852 h 6858000"/>
              <a:gd name="connsiteX140" fmla="*/ 8457516 w 12192000"/>
              <a:gd name="connsiteY140" fmla="*/ 5604556 h 6858000"/>
              <a:gd name="connsiteX141" fmla="*/ 8489119 w 12192000"/>
              <a:gd name="connsiteY141" fmla="*/ 5618602 h 6858000"/>
              <a:gd name="connsiteX142" fmla="*/ 8518380 w 12192000"/>
              <a:gd name="connsiteY142" fmla="*/ 5634988 h 6858000"/>
              <a:gd name="connsiteX143" fmla="*/ 8544130 w 12192000"/>
              <a:gd name="connsiteY143" fmla="*/ 5656057 h 6858000"/>
              <a:gd name="connsiteX144" fmla="*/ 8571051 w 12192000"/>
              <a:gd name="connsiteY144" fmla="*/ 5679466 h 6858000"/>
              <a:gd name="connsiteX145" fmla="*/ 8594460 w 12192000"/>
              <a:gd name="connsiteY145" fmla="*/ 5706386 h 6858000"/>
              <a:gd name="connsiteX146" fmla="*/ 8616699 w 12192000"/>
              <a:gd name="connsiteY146" fmla="*/ 5734477 h 6858000"/>
              <a:gd name="connsiteX147" fmla="*/ 8638937 w 12192000"/>
              <a:gd name="connsiteY147" fmla="*/ 5763739 h 6858000"/>
              <a:gd name="connsiteX148" fmla="*/ 8661176 w 12192000"/>
              <a:gd name="connsiteY148" fmla="*/ 5793000 h 6858000"/>
              <a:gd name="connsiteX149" fmla="*/ 8683415 w 12192000"/>
              <a:gd name="connsiteY149" fmla="*/ 5821091 h 6858000"/>
              <a:gd name="connsiteX150" fmla="*/ 8707994 w 12192000"/>
              <a:gd name="connsiteY150" fmla="*/ 5848012 h 6858000"/>
              <a:gd name="connsiteX151" fmla="*/ 8732574 w 12192000"/>
              <a:gd name="connsiteY151" fmla="*/ 5871421 h 6858000"/>
              <a:gd name="connsiteX152" fmla="*/ 8760665 w 12192000"/>
              <a:gd name="connsiteY152" fmla="*/ 5891319 h 6858000"/>
              <a:gd name="connsiteX153" fmla="*/ 8789926 w 12192000"/>
              <a:gd name="connsiteY153" fmla="*/ 5906535 h 6858000"/>
              <a:gd name="connsiteX154" fmla="*/ 8825040 w 12192000"/>
              <a:gd name="connsiteY154" fmla="*/ 5917069 h 6858000"/>
              <a:gd name="connsiteX155" fmla="*/ 8861324 w 12192000"/>
              <a:gd name="connsiteY155" fmla="*/ 5921751 h 6858000"/>
              <a:gd name="connsiteX156" fmla="*/ 8898779 w 12192000"/>
              <a:gd name="connsiteY156" fmla="*/ 5922921 h 6858000"/>
              <a:gd name="connsiteX157" fmla="*/ 8938575 w 12192000"/>
              <a:gd name="connsiteY157" fmla="*/ 5919410 h 6858000"/>
              <a:gd name="connsiteX158" fmla="*/ 8978370 w 12192000"/>
              <a:gd name="connsiteY158" fmla="*/ 5914728 h 6858000"/>
              <a:gd name="connsiteX159" fmla="*/ 9018166 w 12192000"/>
              <a:gd name="connsiteY159" fmla="*/ 5908876 h 6858000"/>
              <a:gd name="connsiteX160" fmla="*/ 9057961 w 12192000"/>
              <a:gd name="connsiteY160" fmla="*/ 5904194 h 6858000"/>
              <a:gd name="connsiteX161" fmla="*/ 9097757 w 12192000"/>
              <a:gd name="connsiteY161" fmla="*/ 5901853 h 6858000"/>
              <a:gd name="connsiteX162" fmla="*/ 9136382 w 12192000"/>
              <a:gd name="connsiteY162" fmla="*/ 5901853 h 6858000"/>
              <a:gd name="connsiteX163" fmla="*/ 9172666 w 12192000"/>
              <a:gd name="connsiteY163" fmla="*/ 5906535 h 6858000"/>
              <a:gd name="connsiteX164" fmla="*/ 9208950 w 12192000"/>
              <a:gd name="connsiteY164" fmla="*/ 5915898 h 6858000"/>
              <a:gd name="connsiteX165" fmla="*/ 9244064 w 12192000"/>
              <a:gd name="connsiteY165" fmla="*/ 5929944 h 6858000"/>
              <a:gd name="connsiteX166" fmla="*/ 9279178 w 12192000"/>
              <a:gd name="connsiteY166" fmla="*/ 5948671 h 6858000"/>
              <a:gd name="connsiteX167" fmla="*/ 9314292 w 12192000"/>
              <a:gd name="connsiteY167" fmla="*/ 5967398 h 6858000"/>
              <a:gd name="connsiteX168" fmla="*/ 9349405 w 12192000"/>
              <a:gd name="connsiteY168" fmla="*/ 5988467 h 6858000"/>
              <a:gd name="connsiteX169" fmla="*/ 9383349 w 12192000"/>
              <a:gd name="connsiteY169" fmla="*/ 6008364 h 6858000"/>
              <a:gd name="connsiteX170" fmla="*/ 9419633 w 12192000"/>
              <a:gd name="connsiteY170" fmla="*/ 6025921 h 6858000"/>
              <a:gd name="connsiteX171" fmla="*/ 9454747 w 12192000"/>
              <a:gd name="connsiteY171" fmla="*/ 6039967 h 6858000"/>
              <a:gd name="connsiteX172" fmla="*/ 9491031 w 12192000"/>
              <a:gd name="connsiteY172" fmla="*/ 6049331 h 6858000"/>
              <a:gd name="connsiteX173" fmla="*/ 9528486 w 12192000"/>
              <a:gd name="connsiteY173" fmla="*/ 6052842 h 6858000"/>
              <a:gd name="connsiteX174" fmla="*/ 9565940 w 12192000"/>
              <a:gd name="connsiteY174" fmla="*/ 6049331 h 6858000"/>
              <a:gd name="connsiteX175" fmla="*/ 9602224 w 12192000"/>
              <a:gd name="connsiteY175" fmla="*/ 6039967 h 6858000"/>
              <a:gd name="connsiteX176" fmla="*/ 9637338 w 12192000"/>
              <a:gd name="connsiteY176" fmla="*/ 6025921 h 6858000"/>
              <a:gd name="connsiteX177" fmla="*/ 9673622 w 12192000"/>
              <a:gd name="connsiteY177" fmla="*/ 6008364 h 6858000"/>
              <a:gd name="connsiteX178" fmla="*/ 9707566 w 12192000"/>
              <a:gd name="connsiteY178" fmla="*/ 5988467 h 6858000"/>
              <a:gd name="connsiteX179" fmla="*/ 9742679 w 12192000"/>
              <a:gd name="connsiteY179" fmla="*/ 5967398 h 6858000"/>
              <a:gd name="connsiteX180" fmla="*/ 9777793 w 12192000"/>
              <a:gd name="connsiteY180" fmla="*/ 5948671 h 6858000"/>
              <a:gd name="connsiteX181" fmla="*/ 9812907 w 12192000"/>
              <a:gd name="connsiteY181" fmla="*/ 5929944 h 6858000"/>
              <a:gd name="connsiteX182" fmla="*/ 9846850 w 12192000"/>
              <a:gd name="connsiteY182" fmla="*/ 5915898 h 6858000"/>
              <a:gd name="connsiteX183" fmla="*/ 9884305 w 12192000"/>
              <a:gd name="connsiteY183" fmla="*/ 5906535 h 6858000"/>
              <a:gd name="connsiteX184" fmla="*/ 9920589 w 12192000"/>
              <a:gd name="connsiteY184" fmla="*/ 5901853 h 6858000"/>
              <a:gd name="connsiteX185" fmla="*/ 9959214 w 12192000"/>
              <a:gd name="connsiteY185" fmla="*/ 5901853 h 6858000"/>
              <a:gd name="connsiteX186" fmla="*/ 9999010 w 12192000"/>
              <a:gd name="connsiteY186" fmla="*/ 5904194 h 6858000"/>
              <a:gd name="connsiteX187" fmla="*/ 10038805 w 12192000"/>
              <a:gd name="connsiteY187" fmla="*/ 5908876 h 6858000"/>
              <a:gd name="connsiteX188" fmla="*/ 10078601 w 12192000"/>
              <a:gd name="connsiteY188" fmla="*/ 5914728 h 6858000"/>
              <a:gd name="connsiteX189" fmla="*/ 10118396 w 12192000"/>
              <a:gd name="connsiteY189" fmla="*/ 5919410 h 6858000"/>
              <a:gd name="connsiteX190" fmla="*/ 10158192 w 12192000"/>
              <a:gd name="connsiteY190" fmla="*/ 5922921 h 6858000"/>
              <a:gd name="connsiteX191" fmla="*/ 10195647 w 12192000"/>
              <a:gd name="connsiteY191" fmla="*/ 5921751 h 6858000"/>
              <a:gd name="connsiteX192" fmla="*/ 10231931 w 12192000"/>
              <a:gd name="connsiteY192" fmla="*/ 5917069 h 6858000"/>
              <a:gd name="connsiteX193" fmla="*/ 10267044 w 12192000"/>
              <a:gd name="connsiteY193" fmla="*/ 5906535 h 6858000"/>
              <a:gd name="connsiteX194" fmla="*/ 10296306 w 12192000"/>
              <a:gd name="connsiteY194" fmla="*/ 5891319 h 6858000"/>
              <a:gd name="connsiteX195" fmla="*/ 10324397 w 12192000"/>
              <a:gd name="connsiteY195" fmla="*/ 5871421 h 6858000"/>
              <a:gd name="connsiteX196" fmla="*/ 10348977 w 12192000"/>
              <a:gd name="connsiteY196" fmla="*/ 5848012 h 6858000"/>
              <a:gd name="connsiteX197" fmla="*/ 10373556 w 12192000"/>
              <a:gd name="connsiteY197" fmla="*/ 5821091 h 6858000"/>
              <a:gd name="connsiteX198" fmla="*/ 10395795 w 12192000"/>
              <a:gd name="connsiteY198" fmla="*/ 5793000 h 6858000"/>
              <a:gd name="connsiteX199" fmla="*/ 10418034 w 12192000"/>
              <a:gd name="connsiteY199" fmla="*/ 5763739 h 6858000"/>
              <a:gd name="connsiteX200" fmla="*/ 10440272 w 12192000"/>
              <a:gd name="connsiteY200" fmla="*/ 5734477 h 6858000"/>
              <a:gd name="connsiteX201" fmla="*/ 10462511 w 12192000"/>
              <a:gd name="connsiteY201" fmla="*/ 5706386 h 6858000"/>
              <a:gd name="connsiteX202" fmla="*/ 10485920 w 12192000"/>
              <a:gd name="connsiteY202" fmla="*/ 5679466 h 6858000"/>
              <a:gd name="connsiteX203" fmla="*/ 10512841 w 12192000"/>
              <a:gd name="connsiteY203" fmla="*/ 5656057 h 6858000"/>
              <a:gd name="connsiteX204" fmla="*/ 10538591 w 12192000"/>
              <a:gd name="connsiteY204" fmla="*/ 5634988 h 6858000"/>
              <a:gd name="connsiteX205" fmla="*/ 10567852 w 12192000"/>
              <a:gd name="connsiteY205" fmla="*/ 5618602 h 6858000"/>
              <a:gd name="connsiteX206" fmla="*/ 10599455 w 12192000"/>
              <a:gd name="connsiteY206" fmla="*/ 5604556 h 6858000"/>
              <a:gd name="connsiteX207" fmla="*/ 10633398 w 12192000"/>
              <a:gd name="connsiteY207" fmla="*/ 5592852 h 6858000"/>
              <a:gd name="connsiteX208" fmla="*/ 10668512 w 12192000"/>
              <a:gd name="connsiteY208" fmla="*/ 5582318 h 6858000"/>
              <a:gd name="connsiteX209" fmla="*/ 10703626 w 12192000"/>
              <a:gd name="connsiteY209" fmla="*/ 5572954 h 6858000"/>
              <a:gd name="connsiteX210" fmla="*/ 10739910 w 12192000"/>
              <a:gd name="connsiteY210" fmla="*/ 5563590 h 6858000"/>
              <a:gd name="connsiteX211" fmla="*/ 10773853 w 12192000"/>
              <a:gd name="connsiteY211" fmla="*/ 5553056 h 6858000"/>
              <a:gd name="connsiteX212" fmla="*/ 10807796 w 12192000"/>
              <a:gd name="connsiteY212" fmla="*/ 5541352 h 6858000"/>
              <a:gd name="connsiteX213" fmla="*/ 10839399 w 12192000"/>
              <a:gd name="connsiteY213" fmla="*/ 5527306 h 6858000"/>
              <a:gd name="connsiteX214" fmla="*/ 10867490 w 12192000"/>
              <a:gd name="connsiteY214" fmla="*/ 5509749 h 6858000"/>
              <a:gd name="connsiteX215" fmla="*/ 10893240 w 12192000"/>
              <a:gd name="connsiteY215" fmla="*/ 5488681 h 6858000"/>
              <a:gd name="connsiteX216" fmla="*/ 10914308 w 12192000"/>
              <a:gd name="connsiteY216" fmla="*/ 5462931 h 6858000"/>
              <a:gd name="connsiteX217" fmla="*/ 10931865 w 12192000"/>
              <a:gd name="connsiteY217" fmla="*/ 5434840 h 6858000"/>
              <a:gd name="connsiteX218" fmla="*/ 10945910 w 12192000"/>
              <a:gd name="connsiteY218" fmla="*/ 5403238 h 6858000"/>
              <a:gd name="connsiteX219" fmla="*/ 10957615 w 12192000"/>
              <a:gd name="connsiteY219" fmla="*/ 5369294 h 6858000"/>
              <a:gd name="connsiteX220" fmla="*/ 10968149 w 12192000"/>
              <a:gd name="connsiteY220" fmla="*/ 5335351 h 6858000"/>
              <a:gd name="connsiteX221" fmla="*/ 10977513 w 12192000"/>
              <a:gd name="connsiteY221" fmla="*/ 5299067 h 6858000"/>
              <a:gd name="connsiteX222" fmla="*/ 10986876 w 12192000"/>
              <a:gd name="connsiteY222" fmla="*/ 5263953 h 6858000"/>
              <a:gd name="connsiteX223" fmla="*/ 10997410 w 12192000"/>
              <a:gd name="connsiteY223" fmla="*/ 5228839 h 6858000"/>
              <a:gd name="connsiteX224" fmla="*/ 11009115 w 12192000"/>
              <a:gd name="connsiteY224" fmla="*/ 5194896 h 6858000"/>
              <a:gd name="connsiteX225" fmla="*/ 11023160 w 12192000"/>
              <a:gd name="connsiteY225" fmla="*/ 5163294 h 6858000"/>
              <a:gd name="connsiteX226" fmla="*/ 11039547 w 12192000"/>
              <a:gd name="connsiteY226" fmla="*/ 5134032 h 6858000"/>
              <a:gd name="connsiteX227" fmla="*/ 11060615 w 12192000"/>
              <a:gd name="connsiteY227" fmla="*/ 5108282 h 6858000"/>
              <a:gd name="connsiteX228" fmla="*/ 11084024 w 12192000"/>
              <a:gd name="connsiteY228" fmla="*/ 5081362 h 6858000"/>
              <a:gd name="connsiteX229" fmla="*/ 11110945 w 12192000"/>
              <a:gd name="connsiteY229" fmla="*/ 5057952 h 6858000"/>
              <a:gd name="connsiteX230" fmla="*/ 11139036 w 12192000"/>
              <a:gd name="connsiteY230" fmla="*/ 5035714 h 6858000"/>
              <a:gd name="connsiteX231" fmla="*/ 11169468 w 12192000"/>
              <a:gd name="connsiteY231" fmla="*/ 5013475 h 6858000"/>
              <a:gd name="connsiteX232" fmla="*/ 11198729 w 12192000"/>
              <a:gd name="connsiteY232" fmla="*/ 4991236 h 6858000"/>
              <a:gd name="connsiteX233" fmla="*/ 11226820 w 12192000"/>
              <a:gd name="connsiteY233" fmla="*/ 4968998 h 6858000"/>
              <a:gd name="connsiteX234" fmla="*/ 11253741 w 12192000"/>
              <a:gd name="connsiteY234" fmla="*/ 4944418 h 6858000"/>
              <a:gd name="connsiteX235" fmla="*/ 11277150 w 12192000"/>
              <a:gd name="connsiteY235" fmla="*/ 4919838 h 6858000"/>
              <a:gd name="connsiteX236" fmla="*/ 11297048 w 12192000"/>
              <a:gd name="connsiteY236" fmla="*/ 4891747 h 6858000"/>
              <a:gd name="connsiteX237" fmla="*/ 11312264 w 12192000"/>
              <a:gd name="connsiteY237" fmla="*/ 4862486 h 6858000"/>
              <a:gd name="connsiteX238" fmla="*/ 11322798 w 12192000"/>
              <a:gd name="connsiteY238" fmla="*/ 4827372 h 6858000"/>
              <a:gd name="connsiteX239" fmla="*/ 11327480 w 12192000"/>
              <a:gd name="connsiteY239" fmla="*/ 4791088 h 6858000"/>
              <a:gd name="connsiteX240" fmla="*/ 11328650 w 12192000"/>
              <a:gd name="connsiteY240" fmla="*/ 4753633 h 6858000"/>
              <a:gd name="connsiteX241" fmla="*/ 11325139 w 12192000"/>
              <a:gd name="connsiteY241" fmla="*/ 4713838 h 6858000"/>
              <a:gd name="connsiteX242" fmla="*/ 11320457 w 12192000"/>
              <a:gd name="connsiteY242" fmla="*/ 4674042 h 6858000"/>
              <a:gd name="connsiteX243" fmla="*/ 11314605 w 12192000"/>
              <a:gd name="connsiteY243" fmla="*/ 4634247 h 6858000"/>
              <a:gd name="connsiteX244" fmla="*/ 11309923 w 12192000"/>
              <a:gd name="connsiteY244" fmla="*/ 4594451 h 6858000"/>
              <a:gd name="connsiteX245" fmla="*/ 11307582 w 12192000"/>
              <a:gd name="connsiteY245" fmla="*/ 4554655 h 6858000"/>
              <a:gd name="connsiteX246" fmla="*/ 11307582 w 12192000"/>
              <a:gd name="connsiteY246" fmla="*/ 4516030 h 6858000"/>
              <a:gd name="connsiteX247" fmla="*/ 11312264 w 12192000"/>
              <a:gd name="connsiteY247" fmla="*/ 4479746 h 6858000"/>
              <a:gd name="connsiteX248" fmla="*/ 11321628 w 12192000"/>
              <a:gd name="connsiteY248" fmla="*/ 4443462 h 6858000"/>
              <a:gd name="connsiteX249" fmla="*/ 11335673 w 12192000"/>
              <a:gd name="connsiteY249" fmla="*/ 4409519 h 6858000"/>
              <a:gd name="connsiteX250" fmla="*/ 11354400 w 12192000"/>
              <a:gd name="connsiteY250" fmla="*/ 4374405 h 6858000"/>
              <a:gd name="connsiteX251" fmla="*/ 11373128 w 12192000"/>
              <a:gd name="connsiteY251" fmla="*/ 4339291 h 6858000"/>
              <a:gd name="connsiteX252" fmla="*/ 11394196 w 12192000"/>
              <a:gd name="connsiteY252" fmla="*/ 4304177 h 6858000"/>
              <a:gd name="connsiteX253" fmla="*/ 11414094 w 12192000"/>
              <a:gd name="connsiteY253" fmla="*/ 4270234 h 6858000"/>
              <a:gd name="connsiteX254" fmla="*/ 11431650 w 12192000"/>
              <a:gd name="connsiteY254" fmla="*/ 4233950 h 6858000"/>
              <a:gd name="connsiteX255" fmla="*/ 11445696 w 12192000"/>
              <a:gd name="connsiteY255" fmla="*/ 4198836 h 6858000"/>
              <a:gd name="connsiteX256" fmla="*/ 11455060 w 12192000"/>
              <a:gd name="connsiteY256" fmla="*/ 4162552 h 6858000"/>
              <a:gd name="connsiteX257" fmla="*/ 11458571 w 12192000"/>
              <a:gd name="connsiteY257" fmla="*/ 4125097 h 6858000"/>
              <a:gd name="connsiteX258" fmla="*/ 11455060 w 12192000"/>
              <a:gd name="connsiteY258" fmla="*/ 4087643 h 6858000"/>
              <a:gd name="connsiteX259" fmla="*/ 11445696 w 12192000"/>
              <a:gd name="connsiteY259" fmla="*/ 4051358 h 6858000"/>
              <a:gd name="connsiteX260" fmla="*/ 11431650 w 12192000"/>
              <a:gd name="connsiteY260" fmla="*/ 4016245 h 6858000"/>
              <a:gd name="connsiteX261" fmla="*/ 11414094 w 12192000"/>
              <a:gd name="connsiteY261" fmla="*/ 3979961 h 6858000"/>
              <a:gd name="connsiteX262" fmla="*/ 11394196 w 12192000"/>
              <a:gd name="connsiteY262" fmla="*/ 3946017 h 6858000"/>
              <a:gd name="connsiteX263" fmla="*/ 11373128 w 12192000"/>
              <a:gd name="connsiteY263" fmla="*/ 3910903 h 6858000"/>
              <a:gd name="connsiteX264" fmla="*/ 11354400 w 12192000"/>
              <a:gd name="connsiteY264" fmla="*/ 3875790 h 6858000"/>
              <a:gd name="connsiteX265" fmla="*/ 11335673 w 12192000"/>
              <a:gd name="connsiteY265" fmla="*/ 3840676 h 6858000"/>
              <a:gd name="connsiteX266" fmla="*/ 11321628 w 12192000"/>
              <a:gd name="connsiteY266" fmla="*/ 3806733 h 6858000"/>
              <a:gd name="connsiteX267" fmla="*/ 11312264 w 12192000"/>
              <a:gd name="connsiteY267" fmla="*/ 3770449 h 6858000"/>
              <a:gd name="connsiteX268" fmla="*/ 11307582 w 12192000"/>
              <a:gd name="connsiteY268" fmla="*/ 3734164 h 6858000"/>
              <a:gd name="connsiteX269" fmla="*/ 11307582 w 12192000"/>
              <a:gd name="connsiteY269" fmla="*/ 3695539 h 6858000"/>
              <a:gd name="connsiteX270" fmla="*/ 11309923 w 12192000"/>
              <a:gd name="connsiteY270" fmla="*/ 3655744 h 6858000"/>
              <a:gd name="connsiteX271" fmla="*/ 11314605 w 12192000"/>
              <a:gd name="connsiteY271" fmla="*/ 3615948 h 6858000"/>
              <a:gd name="connsiteX272" fmla="*/ 11320457 w 12192000"/>
              <a:gd name="connsiteY272" fmla="*/ 3576152 h 6858000"/>
              <a:gd name="connsiteX273" fmla="*/ 11325139 w 12192000"/>
              <a:gd name="connsiteY273" fmla="*/ 3536357 h 6858000"/>
              <a:gd name="connsiteX274" fmla="*/ 11328650 w 12192000"/>
              <a:gd name="connsiteY274" fmla="*/ 3496561 h 6858000"/>
              <a:gd name="connsiteX275" fmla="*/ 11327480 w 12192000"/>
              <a:gd name="connsiteY275" fmla="*/ 3459107 h 6858000"/>
              <a:gd name="connsiteX276" fmla="*/ 11322798 w 12192000"/>
              <a:gd name="connsiteY276" fmla="*/ 3422822 h 6858000"/>
              <a:gd name="connsiteX277" fmla="*/ 11312264 w 12192000"/>
              <a:gd name="connsiteY277" fmla="*/ 3387709 h 6858000"/>
              <a:gd name="connsiteX278" fmla="*/ 11297048 w 12192000"/>
              <a:gd name="connsiteY278" fmla="*/ 3358447 h 6858000"/>
              <a:gd name="connsiteX279" fmla="*/ 11277150 w 12192000"/>
              <a:gd name="connsiteY279" fmla="*/ 3330356 h 6858000"/>
              <a:gd name="connsiteX280" fmla="*/ 11253741 w 12192000"/>
              <a:gd name="connsiteY280" fmla="*/ 3305777 h 6858000"/>
              <a:gd name="connsiteX281" fmla="*/ 11226820 w 12192000"/>
              <a:gd name="connsiteY281" fmla="*/ 3281197 h 6858000"/>
              <a:gd name="connsiteX282" fmla="*/ 11198729 w 12192000"/>
              <a:gd name="connsiteY282" fmla="*/ 3258958 h 6858000"/>
              <a:gd name="connsiteX283" fmla="*/ 11169468 w 12192000"/>
              <a:gd name="connsiteY283" fmla="*/ 3236720 h 6858000"/>
              <a:gd name="connsiteX284" fmla="*/ 11139036 w 12192000"/>
              <a:gd name="connsiteY284" fmla="*/ 3214481 h 6858000"/>
              <a:gd name="connsiteX285" fmla="*/ 11110945 w 12192000"/>
              <a:gd name="connsiteY285" fmla="*/ 3192242 h 6858000"/>
              <a:gd name="connsiteX286" fmla="*/ 11084024 w 12192000"/>
              <a:gd name="connsiteY286" fmla="*/ 3168833 h 6858000"/>
              <a:gd name="connsiteX287" fmla="*/ 11060615 w 12192000"/>
              <a:gd name="connsiteY287" fmla="*/ 3141913 h 6858000"/>
              <a:gd name="connsiteX288" fmla="*/ 11039547 w 12192000"/>
              <a:gd name="connsiteY288" fmla="*/ 3116162 h 6858000"/>
              <a:gd name="connsiteX289" fmla="*/ 11023160 w 12192000"/>
              <a:gd name="connsiteY289" fmla="*/ 3086901 h 6858000"/>
              <a:gd name="connsiteX290" fmla="*/ 11009115 w 12192000"/>
              <a:gd name="connsiteY290" fmla="*/ 3055299 h 6858000"/>
              <a:gd name="connsiteX291" fmla="*/ 10997410 w 12192000"/>
              <a:gd name="connsiteY291" fmla="*/ 3021355 h 6858000"/>
              <a:gd name="connsiteX292" fmla="*/ 10986876 w 12192000"/>
              <a:gd name="connsiteY292" fmla="*/ 2986242 h 6858000"/>
              <a:gd name="connsiteX293" fmla="*/ 10977513 w 12192000"/>
              <a:gd name="connsiteY293" fmla="*/ 2951128 h 6858000"/>
              <a:gd name="connsiteX294" fmla="*/ 10968149 w 12192000"/>
              <a:gd name="connsiteY294" fmla="*/ 2914844 h 6858000"/>
              <a:gd name="connsiteX295" fmla="*/ 10957615 w 12192000"/>
              <a:gd name="connsiteY295" fmla="*/ 2880900 h 6858000"/>
              <a:gd name="connsiteX296" fmla="*/ 10945910 w 12192000"/>
              <a:gd name="connsiteY296" fmla="*/ 2846957 h 6858000"/>
              <a:gd name="connsiteX297" fmla="*/ 10931865 w 12192000"/>
              <a:gd name="connsiteY297" fmla="*/ 2815355 h 6858000"/>
              <a:gd name="connsiteX298" fmla="*/ 10914308 w 12192000"/>
              <a:gd name="connsiteY298" fmla="*/ 2787264 h 6858000"/>
              <a:gd name="connsiteX299" fmla="*/ 10893240 w 12192000"/>
              <a:gd name="connsiteY299" fmla="*/ 2761514 h 6858000"/>
              <a:gd name="connsiteX300" fmla="*/ 10867490 w 12192000"/>
              <a:gd name="connsiteY300" fmla="*/ 2740445 h 6858000"/>
              <a:gd name="connsiteX301" fmla="*/ 10839399 w 12192000"/>
              <a:gd name="connsiteY301" fmla="*/ 2722888 h 6858000"/>
              <a:gd name="connsiteX302" fmla="*/ 10807796 w 12192000"/>
              <a:gd name="connsiteY302" fmla="*/ 2708843 h 6858000"/>
              <a:gd name="connsiteX303" fmla="*/ 10773853 w 12192000"/>
              <a:gd name="connsiteY303" fmla="*/ 2697138 h 6858000"/>
              <a:gd name="connsiteX304" fmla="*/ 10739910 w 12192000"/>
              <a:gd name="connsiteY304" fmla="*/ 2686604 h 6858000"/>
              <a:gd name="connsiteX305" fmla="*/ 10703626 w 12192000"/>
              <a:gd name="connsiteY305" fmla="*/ 2677241 h 6858000"/>
              <a:gd name="connsiteX306" fmla="*/ 10668512 w 12192000"/>
              <a:gd name="connsiteY306" fmla="*/ 2667877 h 6858000"/>
              <a:gd name="connsiteX307" fmla="*/ 10633398 w 12192000"/>
              <a:gd name="connsiteY307" fmla="*/ 2657343 h 6858000"/>
              <a:gd name="connsiteX308" fmla="*/ 10599455 w 12192000"/>
              <a:gd name="connsiteY308" fmla="*/ 2645638 h 6858000"/>
              <a:gd name="connsiteX309" fmla="*/ 10567852 w 12192000"/>
              <a:gd name="connsiteY309" fmla="*/ 2631593 h 6858000"/>
              <a:gd name="connsiteX310" fmla="*/ 10538591 w 12192000"/>
              <a:gd name="connsiteY310" fmla="*/ 2615206 h 6858000"/>
              <a:gd name="connsiteX311" fmla="*/ 10512841 w 12192000"/>
              <a:gd name="connsiteY311" fmla="*/ 2594138 h 6858000"/>
              <a:gd name="connsiteX312" fmla="*/ 10485920 w 12192000"/>
              <a:gd name="connsiteY312" fmla="*/ 2570729 h 6858000"/>
              <a:gd name="connsiteX313" fmla="*/ 10462511 w 12192000"/>
              <a:gd name="connsiteY313" fmla="*/ 2543808 h 6858000"/>
              <a:gd name="connsiteX314" fmla="*/ 10440272 w 12192000"/>
              <a:gd name="connsiteY314" fmla="*/ 2515717 h 6858000"/>
              <a:gd name="connsiteX315" fmla="*/ 10418034 w 12192000"/>
              <a:gd name="connsiteY315" fmla="*/ 2486456 h 6858000"/>
              <a:gd name="connsiteX316" fmla="*/ 10395795 w 12192000"/>
              <a:gd name="connsiteY316" fmla="*/ 2457194 h 6858000"/>
              <a:gd name="connsiteX317" fmla="*/ 10373556 w 12192000"/>
              <a:gd name="connsiteY317" fmla="*/ 2429103 h 6858000"/>
              <a:gd name="connsiteX318" fmla="*/ 10348977 w 12192000"/>
              <a:gd name="connsiteY318" fmla="*/ 2402183 h 6858000"/>
              <a:gd name="connsiteX319" fmla="*/ 10324397 w 12192000"/>
              <a:gd name="connsiteY319" fmla="*/ 2378774 h 6858000"/>
              <a:gd name="connsiteX320" fmla="*/ 10296306 w 12192000"/>
              <a:gd name="connsiteY320" fmla="*/ 2358876 h 6858000"/>
              <a:gd name="connsiteX321" fmla="*/ 10267044 w 12192000"/>
              <a:gd name="connsiteY321" fmla="*/ 2343660 h 6858000"/>
              <a:gd name="connsiteX322" fmla="*/ 10231931 w 12192000"/>
              <a:gd name="connsiteY322" fmla="*/ 2333126 h 6858000"/>
              <a:gd name="connsiteX323" fmla="*/ 10195647 w 12192000"/>
              <a:gd name="connsiteY323" fmla="*/ 2328444 h 6858000"/>
              <a:gd name="connsiteX324" fmla="*/ 10158192 w 12192000"/>
              <a:gd name="connsiteY324" fmla="*/ 2327274 h 6858000"/>
              <a:gd name="connsiteX325" fmla="*/ 10118396 w 12192000"/>
              <a:gd name="connsiteY325" fmla="*/ 2330785 h 6858000"/>
              <a:gd name="connsiteX326" fmla="*/ 10078601 w 12192000"/>
              <a:gd name="connsiteY326" fmla="*/ 2335467 h 6858000"/>
              <a:gd name="connsiteX327" fmla="*/ 10038805 w 12192000"/>
              <a:gd name="connsiteY327" fmla="*/ 2341319 h 6858000"/>
              <a:gd name="connsiteX328" fmla="*/ 9999010 w 12192000"/>
              <a:gd name="connsiteY328" fmla="*/ 2346001 h 6858000"/>
              <a:gd name="connsiteX329" fmla="*/ 9959214 w 12192000"/>
              <a:gd name="connsiteY329" fmla="*/ 2348342 h 6858000"/>
              <a:gd name="connsiteX330" fmla="*/ 9920589 w 12192000"/>
              <a:gd name="connsiteY330" fmla="*/ 2348342 h 6858000"/>
              <a:gd name="connsiteX331" fmla="*/ 9884305 w 12192000"/>
              <a:gd name="connsiteY331" fmla="*/ 2343660 h 6858000"/>
              <a:gd name="connsiteX332" fmla="*/ 9846850 w 12192000"/>
              <a:gd name="connsiteY332" fmla="*/ 2334296 h 6858000"/>
              <a:gd name="connsiteX333" fmla="*/ 9812907 w 12192000"/>
              <a:gd name="connsiteY333" fmla="*/ 2320251 h 6858000"/>
              <a:gd name="connsiteX334" fmla="*/ 9777793 w 12192000"/>
              <a:gd name="connsiteY334" fmla="*/ 2301524 h 6858000"/>
              <a:gd name="connsiteX335" fmla="*/ 9742679 w 12192000"/>
              <a:gd name="connsiteY335" fmla="*/ 2282796 h 6858000"/>
              <a:gd name="connsiteX336" fmla="*/ 9707566 w 12192000"/>
              <a:gd name="connsiteY336" fmla="*/ 2261728 h 6858000"/>
              <a:gd name="connsiteX337" fmla="*/ 9673622 w 12192000"/>
              <a:gd name="connsiteY337" fmla="*/ 2241830 h 6858000"/>
              <a:gd name="connsiteX338" fmla="*/ 9637338 w 12192000"/>
              <a:gd name="connsiteY338" fmla="*/ 2224273 h 6858000"/>
              <a:gd name="connsiteX339" fmla="*/ 9602224 w 12192000"/>
              <a:gd name="connsiteY339" fmla="*/ 2210228 h 6858000"/>
              <a:gd name="connsiteX340" fmla="*/ 9565940 w 12192000"/>
              <a:gd name="connsiteY340" fmla="*/ 2200864 h 6858000"/>
              <a:gd name="connsiteX341" fmla="*/ 9528486 w 12192000"/>
              <a:gd name="connsiteY341" fmla="*/ 219735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12192000" h="6858000">
                <a:moveTo>
                  <a:pt x="0" y="0"/>
                </a:moveTo>
                <a:lnTo>
                  <a:pt x="12192000" y="0"/>
                </a:lnTo>
                <a:lnTo>
                  <a:pt x="12192000" y="6858000"/>
                </a:lnTo>
                <a:lnTo>
                  <a:pt x="0" y="6858000"/>
                </a:lnTo>
                <a:lnTo>
                  <a:pt x="0" y="0"/>
                </a:lnTo>
                <a:close/>
                <a:moveTo>
                  <a:pt x="9528486" y="2197353"/>
                </a:moveTo>
                <a:lnTo>
                  <a:pt x="9491031" y="2200864"/>
                </a:lnTo>
                <a:lnTo>
                  <a:pt x="9454747" y="2210228"/>
                </a:lnTo>
                <a:lnTo>
                  <a:pt x="9419633" y="2224273"/>
                </a:lnTo>
                <a:lnTo>
                  <a:pt x="9383349" y="2241830"/>
                </a:lnTo>
                <a:lnTo>
                  <a:pt x="9349405" y="2261728"/>
                </a:lnTo>
                <a:lnTo>
                  <a:pt x="9314292" y="2282796"/>
                </a:lnTo>
                <a:lnTo>
                  <a:pt x="9279178" y="2301524"/>
                </a:lnTo>
                <a:lnTo>
                  <a:pt x="9244064" y="2320251"/>
                </a:lnTo>
                <a:lnTo>
                  <a:pt x="9208950" y="2334296"/>
                </a:lnTo>
                <a:lnTo>
                  <a:pt x="9172666" y="2343660"/>
                </a:lnTo>
                <a:lnTo>
                  <a:pt x="9136382" y="2348342"/>
                </a:lnTo>
                <a:lnTo>
                  <a:pt x="9097757" y="2348342"/>
                </a:lnTo>
                <a:lnTo>
                  <a:pt x="9057961" y="2346001"/>
                </a:lnTo>
                <a:lnTo>
                  <a:pt x="9018166" y="2341319"/>
                </a:lnTo>
                <a:lnTo>
                  <a:pt x="8978370" y="2335467"/>
                </a:lnTo>
                <a:lnTo>
                  <a:pt x="8938575" y="2330785"/>
                </a:lnTo>
                <a:lnTo>
                  <a:pt x="8898779" y="2327274"/>
                </a:lnTo>
                <a:lnTo>
                  <a:pt x="8861324" y="2328444"/>
                </a:lnTo>
                <a:lnTo>
                  <a:pt x="8825040" y="2333126"/>
                </a:lnTo>
                <a:lnTo>
                  <a:pt x="8789926" y="2343660"/>
                </a:lnTo>
                <a:lnTo>
                  <a:pt x="8760665" y="2358876"/>
                </a:lnTo>
                <a:lnTo>
                  <a:pt x="8732574" y="2378774"/>
                </a:lnTo>
                <a:lnTo>
                  <a:pt x="8707994" y="2402183"/>
                </a:lnTo>
                <a:lnTo>
                  <a:pt x="8683415" y="2429103"/>
                </a:lnTo>
                <a:lnTo>
                  <a:pt x="8661176" y="2457194"/>
                </a:lnTo>
                <a:lnTo>
                  <a:pt x="8638937" y="2486456"/>
                </a:lnTo>
                <a:lnTo>
                  <a:pt x="8616699" y="2515717"/>
                </a:lnTo>
                <a:lnTo>
                  <a:pt x="8594460" y="2543808"/>
                </a:lnTo>
                <a:lnTo>
                  <a:pt x="8571051" y="2570729"/>
                </a:lnTo>
                <a:lnTo>
                  <a:pt x="8544130" y="2594138"/>
                </a:lnTo>
                <a:lnTo>
                  <a:pt x="8518380" y="2615206"/>
                </a:lnTo>
                <a:lnTo>
                  <a:pt x="8489119" y="2631593"/>
                </a:lnTo>
                <a:lnTo>
                  <a:pt x="8457516" y="2645638"/>
                </a:lnTo>
                <a:lnTo>
                  <a:pt x="8423573" y="2657343"/>
                </a:lnTo>
                <a:lnTo>
                  <a:pt x="8388459" y="2667877"/>
                </a:lnTo>
                <a:lnTo>
                  <a:pt x="8353346" y="2677241"/>
                </a:lnTo>
                <a:lnTo>
                  <a:pt x="8317062" y="2686604"/>
                </a:lnTo>
                <a:lnTo>
                  <a:pt x="8283118" y="2697138"/>
                </a:lnTo>
                <a:lnTo>
                  <a:pt x="8249175" y="2708843"/>
                </a:lnTo>
                <a:lnTo>
                  <a:pt x="8217573" y="2722888"/>
                </a:lnTo>
                <a:lnTo>
                  <a:pt x="8189482" y="2740445"/>
                </a:lnTo>
                <a:lnTo>
                  <a:pt x="8163732" y="2761514"/>
                </a:lnTo>
                <a:lnTo>
                  <a:pt x="8142663" y="2787264"/>
                </a:lnTo>
                <a:lnTo>
                  <a:pt x="8125106" y="2815355"/>
                </a:lnTo>
                <a:lnTo>
                  <a:pt x="8111061" y="2846957"/>
                </a:lnTo>
                <a:lnTo>
                  <a:pt x="8099356" y="2880900"/>
                </a:lnTo>
                <a:lnTo>
                  <a:pt x="8088822" y="2914844"/>
                </a:lnTo>
                <a:lnTo>
                  <a:pt x="8079459" y="2951128"/>
                </a:lnTo>
                <a:lnTo>
                  <a:pt x="8070095" y="2986242"/>
                </a:lnTo>
                <a:lnTo>
                  <a:pt x="8059561" y="3021355"/>
                </a:lnTo>
                <a:lnTo>
                  <a:pt x="8047856" y="3055299"/>
                </a:lnTo>
                <a:lnTo>
                  <a:pt x="8033811" y="3086901"/>
                </a:lnTo>
                <a:lnTo>
                  <a:pt x="8017424" y="3116162"/>
                </a:lnTo>
                <a:lnTo>
                  <a:pt x="7996356" y="3141913"/>
                </a:lnTo>
                <a:lnTo>
                  <a:pt x="7972947" y="3168833"/>
                </a:lnTo>
                <a:lnTo>
                  <a:pt x="7946026" y="3192242"/>
                </a:lnTo>
                <a:lnTo>
                  <a:pt x="7916765" y="3214481"/>
                </a:lnTo>
                <a:lnTo>
                  <a:pt x="7887503" y="3236720"/>
                </a:lnTo>
                <a:lnTo>
                  <a:pt x="7858242" y="3258958"/>
                </a:lnTo>
                <a:lnTo>
                  <a:pt x="7830151" y="3281197"/>
                </a:lnTo>
                <a:lnTo>
                  <a:pt x="7803230" y="3305777"/>
                </a:lnTo>
                <a:lnTo>
                  <a:pt x="7779821" y="3330356"/>
                </a:lnTo>
                <a:lnTo>
                  <a:pt x="7759923" y="3358447"/>
                </a:lnTo>
                <a:lnTo>
                  <a:pt x="7744708" y="3387709"/>
                </a:lnTo>
                <a:lnTo>
                  <a:pt x="7734173" y="3422822"/>
                </a:lnTo>
                <a:lnTo>
                  <a:pt x="7729492" y="3459107"/>
                </a:lnTo>
                <a:lnTo>
                  <a:pt x="7728321" y="3496561"/>
                </a:lnTo>
                <a:lnTo>
                  <a:pt x="7731832" y="3536357"/>
                </a:lnTo>
                <a:lnTo>
                  <a:pt x="7736514" y="3576152"/>
                </a:lnTo>
                <a:lnTo>
                  <a:pt x="7742367" y="3615948"/>
                </a:lnTo>
                <a:lnTo>
                  <a:pt x="7747048" y="3655744"/>
                </a:lnTo>
                <a:lnTo>
                  <a:pt x="7749389" y="3695539"/>
                </a:lnTo>
                <a:lnTo>
                  <a:pt x="7749389" y="3734164"/>
                </a:lnTo>
                <a:lnTo>
                  <a:pt x="7744708" y="3770449"/>
                </a:lnTo>
                <a:lnTo>
                  <a:pt x="7735344" y="3806733"/>
                </a:lnTo>
                <a:lnTo>
                  <a:pt x="7721298" y="3840676"/>
                </a:lnTo>
                <a:lnTo>
                  <a:pt x="7703741" y="3875790"/>
                </a:lnTo>
                <a:lnTo>
                  <a:pt x="7683844" y="3910903"/>
                </a:lnTo>
                <a:lnTo>
                  <a:pt x="7662775" y="3946017"/>
                </a:lnTo>
                <a:lnTo>
                  <a:pt x="7642878" y="3979961"/>
                </a:lnTo>
                <a:lnTo>
                  <a:pt x="7625321" y="4016245"/>
                </a:lnTo>
                <a:lnTo>
                  <a:pt x="7611275" y="4051358"/>
                </a:lnTo>
                <a:lnTo>
                  <a:pt x="7601912" y="4087643"/>
                </a:lnTo>
                <a:lnTo>
                  <a:pt x="7598400" y="4125097"/>
                </a:lnTo>
                <a:lnTo>
                  <a:pt x="7601912" y="4162552"/>
                </a:lnTo>
                <a:lnTo>
                  <a:pt x="7611275" y="4198836"/>
                </a:lnTo>
                <a:lnTo>
                  <a:pt x="7625321" y="4233950"/>
                </a:lnTo>
                <a:lnTo>
                  <a:pt x="7642878" y="4270234"/>
                </a:lnTo>
                <a:lnTo>
                  <a:pt x="7662775" y="4304177"/>
                </a:lnTo>
                <a:lnTo>
                  <a:pt x="7683844" y="4339291"/>
                </a:lnTo>
                <a:lnTo>
                  <a:pt x="7703741" y="4374405"/>
                </a:lnTo>
                <a:lnTo>
                  <a:pt x="7721298" y="4409519"/>
                </a:lnTo>
                <a:lnTo>
                  <a:pt x="7735344" y="4443462"/>
                </a:lnTo>
                <a:lnTo>
                  <a:pt x="7744708" y="4479746"/>
                </a:lnTo>
                <a:lnTo>
                  <a:pt x="7749389" y="4516030"/>
                </a:lnTo>
                <a:lnTo>
                  <a:pt x="7749389" y="4554655"/>
                </a:lnTo>
                <a:lnTo>
                  <a:pt x="7747048" y="4594451"/>
                </a:lnTo>
                <a:lnTo>
                  <a:pt x="7742367" y="4634247"/>
                </a:lnTo>
                <a:lnTo>
                  <a:pt x="7736514" y="4674042"/>
                </a:lnTo>
                <a:lnTo>
                  <a:pt x="7731832" y="4713838"/>
                </a:lnTo>
                <a:lnTo>
                  <a:pt x="7728321" y="4753633"/>
                </a:lnTo>
                <a:lnTo>
                  <a:pt x="7729492" y="4791088"/>
                </a:lnTo>
                <a:lnTo>
                  <a:pt x="7734173" y="4827372"/>
                </a:lnTo>
                <a:lnTo>
                  <a:pt x="7744708" y="4862486"/>
                </a:lnTo>
                <a:lnTo>
                  <a:pt x="7759923" y="4891747"/>
                </a:lnTo>
                <a:lnTo>
                  <a:pt x="7779821" y="4919838"/>
                </a:lnTo>
                <a:lnTo>
                  <a:pt x="7803230" y="4944418"/>
                </a:lnTo>
                <a:lnTo>
                  <a:pt x="7830151" y="4968998"/>
                </a:lnTo>
                <a:lnTo>
                  <a:pt x="7858242" y="4991236"/>
                </a:lnTo>
                <a:lnTo>
                  <a:pt x="7887503" y="5013475"/>
                </a:lnTo>
                <a:lnTo>
                  <a:pt x="7916765" y="5035714"/>
                </a:lnTo>
                <a:lnTo>
                  <a:pt x="7946026" y="5057952"/>
                </a:lnTo>
                <a:lnTo>
                  <a:pt x="7972947" y="5081362"/>
                </a:lnTo>
                <a:lnTo>
                  <a:pt x="7996356" y="5108282"/>
                </a:lnTo>
                <a:lnTo>
                  <a:pt x="8017424" y="5134032"/>
                </a:lnTo>
                <a:lnTo>
                  <a:pt x="8033811" y="5163294"/>
                </a:lnTo>
                <a:lnTo>
                  <a:pt x="8047856" y="5194896"/>
                </a:lnTo>
                <a:lnTo>
                  <a:pt x="8059561" y="5228839"/>
                </a:lnTo>
                <a:lnTo>
                  <a:pt x="8070095" y="5263953"/>
                </a:lnTo>
                <a:lnTo>
                  <a:pt x="8079459" y="5299067"/>
                </a:lnTo>
                <a:lnTo>
                  <a:pt x="8088822" y="5335351"/>
                </a:lnTo>
                <a:lnTo>
                  <a:pt x="8099356" y="5369294"/>
                </a:lnTo>
                <a:lnTo>
                  <a:pt x="8111061" y="5403238"/>
                </a:lnTo>
                <a:lnTo>
                  <a:pt x="8125106" y="5434840"/>
                </a:lnTo>
                <a:lnTo>
                  <a:pt x="8142663" y="5462931"/>
                </a:lnTo>
                <a:lnTo>
                  <a:pt x="8163732" y="5488681"/>
                </a:lnTo>
                <a:lnTo>
                  <a:pt x="8189482" y="5509749"/>
                </a:lnTo>
                <a:lnTo>
                  <a:pt x="8217573" y="5527306"/>
                </a:lnTo>
                <a:lnTo>
                  <a:pt x="8249175" y="5541352"/>
                </a:lnTo>
                <a:lnTo>
                  <a:pt x="8283118" y="5553056"/>
                </a:lnTo>
                <a:lnTo>
                  <a:pt x="8317062" y="5563590"/>
                </a:lnTo>
                <a:lnTo>
                  <a:pt x="8353346" y="5572954"/>
                </a:lnTo>
                <a:lnTo>
                  <a:pt x="8388459" y="5582318"/>
                </a:lnTo>
                <a:lnTo>
                  <a:pt x="8423573" y="5592852"/>
                </a:lnTo>
                <a:lnTo>
                  <a:pt x="8457516" y="5604556"/>
                </a:lnTo>
                <a:lnTo>
                  <a:pt x="8489119" y="5618602"/>
                </a:lnTo>
                <a:lnTo>
                  <a:pt x="8518380" y="5634988"/>
                </a:lnTo>
                <a:lnTo>
                  <a:pt x="8544130" y="5656057"/>
                </a:lnTo>
                <a:lnTo>
                  <a:pt x="8571051" y="5679466"/>
                </a:lnTo>
                <a:lnTo>
                  <a:pt x="8594460" y="5706386"/>
                </a:lnTo>
                <a:lnTo>
                  <a:pt x="8616699" y="5734477"/>
                </a:lnTo>
                <a:lnTo>
                  <a:pt x="8638937" y="5763739"/>
                </a:lnTo>
                <a:lnTo>
                  <a:pt x="8661176" y="5793000"/>
                </a:lnTo>
                <a:lnTo>
                  <a:pt x="8683415" y="5821091"/>
                </a:lnTo>
                <a:lnTo>
                  <a:pt x="8707994" y="5848012"/>
                </a:lnTo>
                <a:lnTo>
                  <a:pt x="8732574" y="5871421"/>
                </a:lnTo>
                <a:lnTo>
                  <a:pt x="8760665" y="5891319"/>
                </a:lnTo>
                <a:lnTo>
                  <a:pt x="8789926" y="5906535"/>
                </a:lnTo>
                <a:lnTo>
                  <a:pt x="8825040" y="5917069"/>
                </a:lnTo>
                <a:lnTo>
                  <a:pt x="8861324" y="5921751"/>
                </a:lnTo>
                <a:lnTo>
                  <a:pt x="8898779" y="5922921"/>
                </a:lnTo>
                <a:lnTo>
                  <a:pt x="8938575" y="5919410"/>
                </a:lnTo>
                <a:lnTo>
                  <a:pt x="8978370" y="5914728"/>
                </a:lnTo>
                <a:lnTo>
                  <a:pt x="9018166" y="5908876"/>
                </a:lnTo>
                <a:lnTo>
                  <a:pt x="9057961" y="5904194"/>
                </a:lnTo>
                <a:lnTo>
                  <a:pt x="9097757" y="5901853"/>
                </a:lnTo>
                <a:lnTo>
                  <a:pt x="9136382" y="5901853"/>
                </a:lnTo>
                <a:lnTo>
                  <a:pt x="9172666" y="5906535"/>
                </a:lnTo>
                <a:lnTo>
                  <a:pt x="9208950" y="5915898"/>
                </a:lnTo>
                <a:lnTo>
                  <a:pt x="9244064" y="5929944"/>
                </a:lnTo>
                <a:lnTo>
                  <a:pt x="9279178" y="5948671"/>
                </a:lnTo>
                <a:lnTo>
                  <a:pt x="9314292" y="5967398"/>
                </a:lnTo>
                <a:lnTo>
                  <a:pt x="9349405" y="5988467"/>
                </a:lnTo>
                <a:lnTo>
                  <a:pt x="9383349" y="6008364"/>
                </a:lnTo>
                <a:lnTo>
                  <a:pt x="9419633" y="6025921"/>
                </a:lnTo>
                <a:lnTo>
                  <a:pt x="9454747" y="6039967"/>
                </a:lnTo>
                <a:lnTo>
                  <a:pt x="9491031" y="6049331"/>
                </a:lnTo>
                <a:lnTo>
                  <a:pt x="9528486" y="6052842"/>
                </a:lnTo>
                <a:lnTo>
                  <a:pt x="9565940" y="6049331"/>
                </a:lnTo>
                <a:lnTo>
                  <a:pt x="9602224" y="6039967"/>
                </a:lnTo>
                <a:lnTo>
                  <a:pt x="9637338" y="6025921"/>
                </a:lnTo>
                <a:lnTo>
                  <a:pt x="9673622" y="6008364"/>
                </a:lnTo>
                <a:lnTo>
                  <a:pt x="9707566" y="5988467"/>
                </a:lnTo>
                <a:lnTo>
                  <a:pt x="9742679" y="5967398"/>
                </a:lnTo>
                <a:lnTo>
                  <a:pt x="9777793" y="5948671"/>
                </a:lnTo>
                <a:lnTo>
                  <a:pt x="9812907" y="5929944"/>
                </a:lnTo>
                <a:lnTo>
                  <a:pt x="9846850" y="5915898"/>
                </a:lnTo>
                <a:lnTo>
                  <a:pt x="9884305" y="5906535"/>
                </a:lnTo>
                <a:lnTo>
                  <a:pt x="9920589" y="5901853"/>
                </a:lnTo>
                <a:lnTo>
                  <a:pt x="9959214" y="5901853"/>
                </a:lnTo>
                <a:lnTo>
                  <a:pt x="9999010" y="5904194"/>
                </a:lnTo>
                <a:lnTo>
                  <a:pt x="10038805" y="5908876"/>
                </a:lnTo>
                <a:lnTo>
                  <a:pt x="10078601" y="5914728"/>
                </a:lnTo>
                <a:lnTo>
                  <a:pt x="10118396" y="5919410"/>
                </a:lnTo>
                <a:lnTo>
                  <a:pt x="10158192" y="5922921"/>
                </a:lnTo>
                <a:lnTo>
                  <a:pt x="10195647" y="5921751"/>
                </a:lnTo>
                <a:lnTo>
                  <a:pt x="10231931" y="5917069"/>
                </a:lnTo>
                <a:lnTo>
                  <a:pt x="10267044" y="5906535"/>
                </a:lnTo>
                <a:lnTo>
                  <a:pt x="10296306" y="5891319"/>
                </a:lnTo>
                <a:lnTo>
                  <a:pt x="10324397" y="5871421"/>
                </a:lnTo>
                <a:lnTo>
                  <a:pt x="10348977" y="5848012"/>
                </a:lnTo>
                <a:lnTo>
                  <a:pt x="10373556" y="5821091"/>
                </a:lnTo>
                <a:lnTo>
                  <a:pt x="10395795" y="5793000"/>
                </a:lnTo>
                <a:lnTo>
                  <a:pt x="10418034" y="5763739"/>
                </a:lnTo>
                <a:lnTo>
                  <a:pt x="10440272" y="5734477"/>
                </a:lnTo>
                <a:lnTo>
                  <a:pt x="10462511" y="5706386"/>
                </a:lnTo>
                <a:lnTo>
                  <a:pt x="10485920" y="5679466"/>
                </a:lnTo>
                <a:lnTo>
                  <a:pt x="10512841" y="5656057"/>
                </a:lnTo>
                <a:lnTo>
                  <a:pt x="10538591" y="5634988"/>
                </a:lnTo>
                <a:lnTo>
                  <a:pt x="10567852" y="5618602"/>
                </a:lnTo>
                <a:lnTo>
                  <a:pt x="10599455" y="5604556"/>
                </a:lnTo>
                <a:lnTo>
                  <a:pt x="10633398" y="5592852"/>
                </a:lnTo>
                <a:lnTo>
                  <a:pt x="10668512" y="5582318"/>
                </a:lnTo>
                <a:lnTo>
                  <a:pt x="10703626" y="5572954"/>
                </a:lnTo>
                <a:lnTo>
                  <a:pt x="10739910" y="5563590"/>
                </a:lnTo>
                <a:lnTo>
                  <a:pt x="10773853" y="5553056"/>
                </a:lnTo>
                <a:lnTo>
                  <a:pt x="10807796" y="5541352"/>
                </a:lnTo>
                <a:lnTo>
                  <a:pt x="10839399" y="5527306"/>
                </a:lnTo>
                <a:lnTo>
                  <a:pt x="10867490" y="5509749"/>
                </a:lnTo>
                <a:lnTo>
                  <a:pt x="10893240" y="5488681"/>
                </a:lnTo>
                <a:lnTo>
                  <a:pt x="10914308" y="5462931"/>
                </a:lnTo>
                <a:lnTo>
                  <a:pt x="10931865" y="5434840"/>
                </a:lnTo>
                <a:lnTo>
                  <a:pt x="10945910" y="5403238"/>
                </a:lnTo>
                <a:lnTo>
                  <a:pt x="10957615" y="5369294"/>
                </a:lnTo>
                <a:lnTo>
                  <a:pt x="10968149" y="5335351"/>
                </a:lnTo>
                <a:lnTo>
                  <a:pt x="10977513" y="5299067"/>
                </a:lnTo>
                <a:lnTo>
                  <a:pt x="10986876" y="5263953"/>
                </a:lnTo>
                <a:lnTo>
                  <a:pt x="10997410" y="5228839"/>
                </a:lnTo>
                <a:lnTo>
                  <a:pt x="11009115" y="5194896"/>
                </a:lnTo>
                <a:lnTo>
                  <a:pt x="11023160" y="5163294"/>
                </a:lnTo>
                <a:lnTo>
                  <a:pt x="11039547" y="5134032"/>
                </a:lnTo>
                <a:lnTo>
                  <a:pt x="11060615" y="5108282"/>
                </a:lnTo>
                <a:lnTo>
                  <a:pt x="11084024" y="5081362"/>
                </a:lnTo>
                <a:lnTo>
                  <a:pt x="11110945" y="5057952"/>
                </a:lnTo>
                <a:lnTo>
                  <a:pt x="11139036" y="5035714"/>
                </a:lnTo>
                <a:lnTo>
                  <a:pt x="11169468" y="5013475"/>
                </a:lnTo>
                <a:lnTo>
                  <a:pt x="11198729" y="4991236"/>
                </a:lnTo>
                <a:lnTo>
                  <a:pt x="11226820" y="4968998"/>
                </a:lnTo>
                <a:lnTo>
                  <a:pt x="11253741" y="4944418"/>
                </a:lnTo>
                <a:lnTo>
                  <a:pt x="11277150" y="4919838"/>
                </a:lnTo>
                <a:lnTo>
                  <a:pt x="11297048" y="4891747"/>
                </a:lnTo>
                <a:lnTo>
                  <a:pt x="11312264" y="4862486"/>
                </a:lnTo>
                <a:lnTo>
                  <a:pt x="11322798" y="4827372"/>
                </a:lnTo>
                <a:lnTo>
                  <a:pt x="11327480" y="4791088"/>
                </a:lnTo>
                <a:lnTo>
                  <a:pt x="11328650" y="4753633"/>
                </a:lnTo>
                <a:lnTo>
                  <a:pt x="11325139" y="4713838"/>
                </a:lnTo>
                <a:lnTo>
                  <a:pt x="11320457" y="4674042"/>
                </a:lnTo>
                <a:lnTo>
                  <a:pt x="11314605" y="4634247"/>
                </a:lnTo>
                <a:lnTo>
                  <a:pt x="11309923" y="4594451"/>
                </a:lnTo>
                <a:lnTo>
                  <a:pt x="11307582" y="4554655"/>
                </a:lnTo>
                <a:lnTo>
                  <a:pt x="11307582" y="4516030"/>
                </a:lnTo>
                <a:lnTo>
                  <a:pt x="11312264" y="4479746"/>
                </a:lnTo>
                <a:lnTo>
                  <a:pt x="11321628" y="4443462"/>
                </a:lnTo>
                <a:lnTo>
                  <a:pt x="11335673" y="4409519"/>
                </a:lnTo>
                <a:lnTo>
                  <a:pt x="11354400" y="4374405"/>
                </a:lnTo>
                <a:lnTo>
                  <a:pt x="11373128" y="4339291"/>
                </a:lnTo>
                <a:lnTo>
                  <a:pt x="11394196" y="4304177"/>
                </a:lnTo>
                <a:lnTo>
                  <a:pt x="11414094" y="4270234"/>
                </a:lnTo>
                <a:lnTo>
                  <a:pt x="11431650" y="4233950"/>
                </a:lnTo>
                <a:lnTo>
                  <a:pt x="11445696" y="4198836"/>
                </a:lnTo>
                <a:lnTo>
                  <a:pt x="11455060" y="4162552"/>
                </a:lnTo>
                <a:lnTo>
                  <a:pt x="11458571" y="4125097"/>
                </a:lnTo>
                <a:lnTo>
                  <a:pt x="11455060" y="4087643"/>
                </a:lnTo>
                <a:lnTo>
                  <a:pt x="11445696" y="4051358"/>
                </a:lnTo>
                <a:lnTo>
                  <a:pt x="11431650" y="4016245"/>
                </a:lnTo>
                <a:lnTo>
                  <a:pt x="11414094" y="3979961"/>
                </a:lnTo>
                <a:lnTo>
                  <a:pt x="11394196" y="3946017"/>
                </a:lnTo>
                <a:lnTo>
                  <a:pt x="11373128" y="3910903"/>
                </a:lnTo>
                <a:lnTo>
                  <a:pt x="11354400" y="3875790"/>
                </a:lnTo>
                <a:lnTo>
                  <a:pt x="11335673" y="3840676"/>
                </a:lnTo>
                <a:lnTo>
                  <a:pt x="11321628" y="3806733"/>
                </a:lnTo>
                <a:lnTo>
                  <a:pt x="11312264" y="3770449"/>
                </a:lnTo>
                <a:lnTo>
                  <a:pt x="11307582" y="3734164"/>
                </a:lnTo>
                <a:lnTo>
                  <a:pt x="11307582" y="3695539"/>
                </a:lnTo>
                <a:lnTo>
                  <a:pt x="11309923" y="3655744"/>
                </a:lnTo>
                <a:lnTo>
                  <a:pt x="11314605" y="3615948"/>
                </a:lnTo>
                <a:lnTo>
                  <a:pt x="11320457" y="3576152"/>
                </a:lnTo>
                <a:lnTo>
                  <a:pt x="11325139" y="3536357"/>
                </a:lnTo>
                <a:lnTo>
                  <a:pt x="11328650" y="3496561"/>
                </a:lnTo>
                <a:lnTo>
                  <a:pt x="11327480" y="3459107"/>
                </a:lnTo>
                <a:lnTo>
                  <a:pt x="11322798" y="3422822"/>
                </a:lnTo>
                <a:lnTo>
                  <a:pt x="11312264" y="3387709"/>
                </a:lnTo>
                <a:lnTo>
                  <a:pt x="11297048" y="3358447"/>
                </a:lnTo>
                <a:lnTo>
                  <a:pt x="11277150" y="3330356"/>
                </a:lnTo>
                <a:lnTo>
                  <a:pt x="11253741" y="3305777"/>
                </a:lnTo>
                <a:lnTo>
                  <a:pt x="11226820" y="3281197"/>
                </a:lnTo>
                <a:lnTo>
                  <a:pt x="11198729" y="3258958"/>
                </a:lnTo>
                <a:lnTo>
                  <a:pt x="11169468" y="3236720"/>
                </a:lnTo>
                <a:lnTo>
                  <a:pt x="11139036" y="3214481"/>
                </a:lnTo>
                <a:lnTo>
                  <a:pt x="11110945" y="3192242"/>
                </a:lnTo>
                <a:lnTo>
                  <a:pt x="11084024" y="3168833"/>
                </a:lnTo>
                <a:lnTo>
                  <a:pt x="11060615" y="3141913"/>
                </a:lnTo>
                <a:lnTo>
                  <a:pt x="11039547" y="3116162"/>
                </a:lnTo>
                <a:lnTo>
                  <a:pt x="11023160" y="3086901"/>
                </a:lnTo>
                <a:lnTo>
                  <a:pt x="11009115" y="3055299"/>
                </a:lnTo>
                <a:lnTo>
                  <a:pt x="10997410" y="3021355"/>
                </a:lnTo>
                <a:lnTo>
                  <a:pt x="10986876" y="2986242"/>
                </a:lnTo>
                <a:lnTo>
                  <a:pt x="10977513" y="2951128"/>
                </a:lnTo>
                <a:lnTo>
                  <a:pt x="10968149" y="2914844"/>
                </a:lnTo>
                <a:lnTo>
                  <a:pt x="10957615" y="2880900"/>
                </a:lnTo>
                <a:lnTo>
                  <a:pt x="10945910" y="2846957"/>
                </a:lnTo>
                <a:lnTo>
                  <a:pt x="10931865" y="2815355"/>
                </a:lnTo>
                <a:lnTo>
                  <a:pt x="10914308" y="2787264"/>
                </a:lnTo>
                <a:lnTo>
                  <a:pt x="10893240" y="2761514"/>
                </a:lnTo>
                <a:lnTo>
                  <a:pt x="10867490" y="2740445"/>
                </a:lnTo>
                <a:lnTo>
                  <a:pt x="10839399" y="2722888"/>
                </a:lnTo>
                <a:lnTo>
                  <a:pt x="10807796" y="2708843"/>
                </a:lnTo>
                <a:lnTo>
                  <a:pt x="10773853" y="2697138"/>
                </a:lnTo>
                <a:lnTo>
                  <a:pt x="10739910" y="2686604"/>
                </a:lnTo>
                <a:lnTo>
                  <a:pt x="10703626" y="2677241"/>
                </a:lnTo>
                <a:lnTo>
                  <a:pt x="10668512" y="2667877"/>
                </a:lnTo>
                <a:lnTo>
                  <a:pt x="10633398" y="2657343"/>
                </a:lnTo>
                <a:lnTo>
                  <a:pt x="10599455" y="2645638"/>
                </a:lnTo>
                <a:lnTo>
                  <a:pt x="10567852" y="2631593"/>
                </a:lnTo>
                <a:lnTo>
                  <a:pt x="10538591" y="2615206"/>
                </a:lnTo>
                <a:lnTo>
                  <a:pt x="10512841" y="2594138"/>
                </a:lnTo>
                <a:lnTo>
                  <a:pt x="10485920" y="2570729"/>
                </a:lnTo>
                <a:lnTo>
                  <a:pt x="10462511" y="2543808"/>
                </a:lnTo>
                <a:lnTo>
                  <a:pt x="10440272" y="2515717"/>
                </a:lnTo>
                <a:lnTo>
                  <a:pt x="10418034" y="2486456"/>
                </a:lnTo>
                <a:lnTo>
                  <a:pt x="10395795" y="2457194"/>
                </a:lnTo>
                <a:lnTo>
                  <a:pt x="10373556" y="2429103"/>
                </a:lnTo>
                <a:lnTo>
                  <a:pt x="10348977" y="2402183"/>
                </a:lnTo>
                <a:lnTo>
                  <a:pt x="10324397" y="2378774"/>
                </a:lnTo>
                <a:lnTo>
                  <a:pt x="10296306" y="2358876"/>
                </a:lnTo>
                <a:lnTo>
                  <a:pt x="10267044" y="2343660"/>
                </a:lnTo>
                <a:lnTo>
                  <a:pt x="10231931" y="2333126"/>
                </a:lnTo>
                <a:lnTo>
                  <a:pt x="10195647" y="2328444"/>
                </a:lnTo>
                <a:lnTo>
                  <a:pt x="10158192" y="2327274"/>
                </a:lnTo>
                <a:lnTo>
                  <a:pt x="10118396" y="2330785"/>
                </a:lnTo>
                <a:lnTo>
                  <a:pt x="10078601" y="2335467"/>
                </a:lnTo>
                <a:lnTo>
                  <a:pt x="10038805" y="2341319"/>
                </a:lnTo>
                <a:lnTo>
                  <a:pt x="9999010" y="2346001"/>
                </a:lnTo>
                <a:lnTo>
                  <a:pt x="9959214" y="2348342"/>
                </a:lnTo>
                <a:lnTo>
                  <a:pt x="9920589" y="2348342"/>
                </a:lnTo>
                <a:lnTo>
                  <a:pt x="9884305" y="2343660"/>
                </a:lnTo>
                <a:lnTo>
                  <a:pt x="9846850" y="2334296"/>
                </a:lnTo>
                <a:lnTo>
                  <a:pt x="9812907" y="2320251"/>
                </a:lnTo>
                <a:lnTo>
                  <a:pt x="9777793" y="2301524"/>
                </a:lnTo>
                <a:lnTo>
                  <a:pt x="9742679" y="2282796"/>
                </a:lnTo>
                <a:lnTo>
                  <a:pt x="9707566" y="2261728"/>
                </a:lnTo>
                <a:lnTo>
                  <a:pt x="9673622" y="2241830"/>
                </a:lnTo>
                <a:lnTo>
                  <a:pt x="9637338" y="2224273"/>
                </a:lnTo>
                <a:lnTo>
                  <a:pt x="9602224" y="2210228"/>
                </a:lnTo>
                <a:lnTo>
                  <a:pt x="9565940" y="2200864"/>
                </a:lnTo>
                <a:lnTo>
                  <a:pt x="9528486" y="2197353"/>
                </a:lnTo>
                <a:close/>
              </a:path>
            </a:pathLst>
          </a:custGeom>
          <a:solidFill>
            <a:schemeClr val="bg2"/>
          </a:solidFill>
          <a:ln w="101600">
            <a:noFill/>
            <a:prstDash val="solid"/>
            <a:round/>
            <a:headEnd/>
            <a:tailEnd/>
          </a:ln>
        </p:spPr>
      </p:sp>
      <p:sp>
        <p:nvSpPr>
          <p:cNvPr id="2" name="Titel 1">
            <a:extLst>
              <a:ext uri="{FF2B5EF4-FFF2-40B4-BE49-F238E27FC236}">
                <a16:creationId xmlns:a16="http://schemas.microsoft.com/office/drawing/2014/main" id="{749F215C-DF4D-B114-317A-2D2773D7F936}"/>
              </a:ext>
            </a:extLst>
          </p:cNvPr>
          <p:cNvSpPr>
            <a:spLocks noGrp="1"/>
          </p:cNvSpPr>
          <p:nvPr>
            <p:ph type="title"/>
          </p:nvPr>
        </p:nvSpPr>
        <p:spPr>
          <a:xfrm>
            <a:off x="1251678" y="790100"/>
            <a:ext cx="10178322" cy="1492132"/>
          </a:xfrm>
        </p:spPr>
        <p:txBody>
          <a:bodyPr>
            <a:normAutofit/>
          </a:bodyPr>
          <a:lstStyle/>
          <a:p>
            <a:r>
              <a:rPr lang="nl-NL" sz="4800"/>
              <a:t>Bewegingsonderwijs - Gym</a:t>
            </a:r>
          </a:p>
        </p:txBody>
      </p:sp>
      <p:sp>
        <p:nvSpPr>
          <p:cNvPr id="11" name="Freeform 6">
            <a:extLst>
              <a:ext uri="{FF2B5EF4-FFF2-40B4-BE49-F238E27FC236}">
                <a16:creationId xmlns:a16="http://schemas.microsoft.com/office/drawing/2014/main" id="{BB1F20CD-4B98-4DFB-A144-F00E825FD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3" name="Tijdelijke aanduiding voor inhoud 2">
            <a:extLst>
              <a:ext uri="{FF2B5EF4-FFF2-40B4-BE49-F238E27FC236}">
                <a16:creationId xmlns:a16="http://schemas.microsoft.com/office/drawing/2014/main" id="{934F9AD3-D433-8419-73EB-571E9CAE41D2}"/>
              </a:ext>
            </a:extLst>
          </p:cNvPr>
          <p:cNvSpPr>
            <a:spLocks noGrp="1"/>
          </p:cNvSpPr>
          <p:nvPr>
            <p:ph idx="1"/>
          </p:nvPr>
        </p:nvSpPr>
        <p:spPr>
          <a:xfrm>
            <a:off x="1251678" y="2012732"/>
            <a:ext cx="6015897" cy="3593591"/>
          </a:xfrm>
        </p:spPr>
        <p:txBody>
          <a:bodyPr vert="horz" lIns="91440" tIns="45720" rIns="91440" bIns="45720" rtlCol="0" anchor="t">
            <a:normAutofit/>
          </a:bodyPr>
          <a:lstStyle/>
          <a:p>
            <a:pPr marL="0" indent="0">
              <a:lnSpc>
                <a:spcPct val="100000"/>
              </a:lnSpc>
              <a:buNone/>
            </a:pPr>
            <a:r>
              <a:rPr lang="nl-NL">
                <a:solidFill>
                  <a:schemeClr val="tx1"/>
                </a:solidFill>
              </a:rPr>
              <a:t>We gymmen op maandag en woensdag, onder leiding van een vakdocent. </a:t>
            </a:r>
            <a:br>
              <a:rPr lang="nl-NL"/>
            </a:br>
            <a:endParaRPr lang="nl-NL">
              <a:solidFill>
                <a:schemeClr val="tx1"/>
              </a:solidFill>
            </a:endParaRPr>
          </a:p>
          <a:p>
            <a:pPr marL="0" indent="0">
              <a:lnSpc>
                <a:spcPct val="100000"/>
              </a:lnSpc>
              <a:buNone/>
            </a:pPr>
            <a:r>
              <a:rPr lang="nl-NL">
                <a:solidFill>
                  <a:schemeClr val="tx1"/>
                </a:solidFill>
              </a:rPr>
              <a:t>De kinderen moeten op die dagen hun gymtas meenemen met daarin hun gymkleding en gymschoenen met zolen die niet afgeven. </a:t>
            </a:r>
          </a:p>
          <a:p>
            <a:pPr marL="0" indent="0">
              <a:lnSpc>
                <a:spcPct val="100000"/>
              </a:lnSpc>
              <a:buNone/>
            </a:pPr>
            <a:endParaRPr lang="nl-NL">
              <a:solidFill>
                <a:schemeClr val="tx1"/>
              </a:solidFill>
            </a:endParaRPr>
          </a:p>
          <a:p>
            <a:pPr marL="0" indent="0">
              <a:lnSpc>
                <a:spcPct val="100000"/>
              </a:lnSpc>
              <a:buNone/>
            </a:pPr>
            <a:r>
              <a:rPr lang="nl-NL">
                <a:solidFill>
                  <a:schemeClr val="tx1"/>
                </a:solidFill>
              </a:rPr>
              <a:t>Op maandag wordt na schooltijd </a:t>
            </a:r>
            <a:r>
              <a:rPr lang="nl-NL" err="1">
                <a:solidFill>
                  <a:schemeClr val="tx1"/>
                </a:solidFill>
              </a:rPr>
              <a:t>SportX</a:t>
            </a:r>
            <a:r>
              <a:rPr lang="nl-NL">
                <a:solidFill>
                  <a:schemeClr val="tx1"/>
                </a:solidFill>
              </a:rPr>
              <a:t> georganiseerd. De kinderen worden hiervoor via Kwieb uitgenodigd. </a:t>
            </a:r>
          </a:p>
        </p:txBody>
      </p:sp>
      <p:sp>
        <p:nvSpPr>
          <p:cNvPr id="13" name="Rectangle 12">
            <a:extLst>
              <a:ext uri="{FF2B5EF4-FFF2-40B4-BE49-F238E27FC236}">
                <a16:creationId xmlns:a16="http://schemas.microsoft.com/office/drawing/2014/main" id="{674CA330-65E8-463F-88E1-A3F5F8656C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876929419"/>
      </p:ext>
    </p:extLst>
  </p:cSld>
  <p:clrMapOvr>
    <a:masterClrMapping/>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10">
            <a:extLst>
              <a:ext uri="{FF2B5EF4-FFF2-40B4-BE49-F238E27FC236}">
                <a16:creationId xmlns:a16="http://schemas.microsoft.com/office/drawing/2014/main" id="{B2993EF1-19E1-473A-8A3F-1D7B249519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7569200" cy="6858000"/>
          </a:xfrm>
          <a:custGeom>
            <a:avLst/>
            <a:gdLst>
              <a:gd name="connsiteX0" fmla="*/ 0 w 7569200"/>
              <a:gd name="connsiteY0" fmla="*/ 0 h 6858000"/>
              <a:gd name="connsiteX1" fmla="*/ 7389812 w 7569200"/>
              <a:gd name="connsiteY1" fmla="*/ 0 h 6858000"/>
              <a:gd name="connsiteX2" fmla="*/ 7394575 w 7569200"/>
              <a:gd name="connsiteY2" fmla="*/ 66675 h 6858000"/>
              <a:gd name="connsiteX3" fmla="*/ 7402512 w 7569200"/>
              <a:gd name="connsiteY3" fmla="*/ 122237 h 6858000"/>
              <a:gd name="connsiteX4" fmla="*/ 7412037 w 7569200"/>
              <a:gd name="connsiteY4" fmla="*/ 174625 h 6858000"/>
              <a:gd name="connsiteX5" fmla="*/ 7427912 w 7569200"/>
              <a:gd name="connsiteY5" fmla="*/ 217487 h 6858000"/>
              <a:gd name="connsiteX6" fmla="*/ 7443787 w 7569200"/>
              <a:gd name="connsiteY6" fmla="*/ 260350 h 6858000"/>
              <a:gd name="connsiteX7" fmla="*/ 7462837 w 7569200"/>
              <a:gd name="connsiteY7" fmla="*/ 296862 h 6858000"/>
              <a:gd name="connsiteX8" fmla="*/ 7481887 w 7569200"/>
              <a:gd name="connsiteY8" fmla="*/ 334962 h 6858000"/>
              <a:gd name="connsiteX9" fmla="*/ 7499350 w 7569200"/>
              <a:gd name="connsiteY9" fmla="*/ 369887 h 6858000"/>
              <a:gd name="connsiteX10" fmla="*/ 7516812 w 7569200"/>
              <a:gd name="connsiteY10" fmla="*/ 409575 h 6858000"/>
              <a:gd name="connsiteX11" fmla="*/ 7532687 w 7569200"/>
              <a:gd name="connsiteY11" fmla="*/ 450850 h 6858000"/>
              <a:gd name="connsiteX12" fmla="*/ 7546975 w 7569200"/>
              <a:gd name="connsiteY12" fmla="*/ 496887 h 6858000"/>
              <a:gd name="connsiteX13" fmla="*/ 7558087 w 7569200"/>
              <a:gd name="connsiteY13" fmla="*/ 546100 h 6858000"/>
              <a:gd name="connsiteX14" fmla="*/ 7566025 w 7569200"/>
              <a:gd name="connsiteY14" fmla="*/ 606425 h 6858000"/>
              <a:gd name="connsiteX15" fmla="*/ 7569200 w 7569200"/>
              <a:gd name="connsiteY15" fmla="*/ 673100 h 6858000"/>
              <a:gd name="connsiteX16" fmla="*/ 7566025 w 7569200"/>
              <a:gd name="connsiteY16" fmla="*/ 744537 h 6858000"/>
              <a:gd name="connsiteX17" fmla="*/ 7558087 w 7569200"/>
              <a:gd name="connsiteY17" fmla="*/ 801687 h 6858000"/>
              <a:gd name="connsiteX18" fmla="*/ 7546975 w 7569200"/>
              <a:gd name="connsiteY18" fmla="*/ 854075 h 6858000"/>
              <a:gd name="connsiteX19" fmla="*/ 7532687 w 7569200"/>
              <a:gd name="connsiteY19" fmla="*/ 901700 h 6858000"/>
              <a:gd name="connsiteX20" fmla="*/ 7516812 w 7569200"/>
              <a:gd name="connsiteY20" fmla="*/ 942975 h 6858000"/>
              <a:gd name="connsiteX21" fmla="*/ 7497762 w 7569200"/>
              <a:gd name="connsiteY21" fmla="*/ 981075 h 6858000"/>
              <a:gd name="connsiteX22" fmla="*/ 7478712 w 7569200"/>
              <a:gd name="connsiteY22" fmla="*/ 1017587 h 6858000"/>
              <a:gd name="connsiteX23" fmla="*/ 7459662 w 7569200"/>
              <a:gd name="connsiteY23" fmla="*/ 1055687 h 6858000"/>
              <a:gd name="connsiteX24" fmla="*/ 7442200 w 7569200"/>
              <a:gd name="connsiteY24" fmla="*/ 1095375 h 6858000"/>
              <a:gd name="connsiteX25" fmla="*/ 7424737 w 7569200"/>
              <a:gd name="connsiteY25" fmla="*/ 1136650 h 6858000"/>
              <a:gd name="connsiteX26" fmla="*/ 7410450 w 7569200"/>
              <a:gd name="connsiteY26" fmla="*/ 1182687 h 6858000"/>
              <a:gd name="connsiteX27" fmla="*/ 7400925 w 7569200"/>
              <a:gd name="connsiteY27" fmla="*/ 1235075 h 6858000"/>
              <a:gd name="connsiteX28" fmla="*/ 7391400 w 7569200"/>
              <a:gd name="connsiteY28" fmla="*/ 1295400 h 6858000"/>
              <a:gd name="connsiteX29" fmla="*/ 7389812 w 7569200"/>
              <a:gd name="connsiteY29" fmla="*/ 1363662 h 6858000"/>
              <a:gd name="connsiteX30" fmla="*/ 7391400 w 7569200"/>
              <a:gd name="connsiteY30" fmla="*/ 1431925 h 6858000"/>
              <a:gd name="connsiteX31" fmla="*/ 7400925 w 7569200"/>
              <a:gd name="connsiteY31" fmla="*/ 1492250 h 6858000"/>
              <a:gd name="connsiteX32" fmla="*/ 7410450 w 7569200"/>
              <a:gd name="connsiteY32" fmla="*/ 1544637 h 6858000"/>
              <a:gd name="connsiteX33" fmla="*/ 7424737 w 7569200"/>
              <a:gd name="connsiteY33" fmla="*/ 1589087 h 6858000"/>
              <a:gd name="connsiteX34" fmla="*/ 7442200 w 7569200"/>
              <a:gd name="connsiteY34" fmla="*/ 1631950 h 6858000"/>
              <a:gd name="connsiteX35" fmla="*/ 7459662 w 7569200"/>
              <a:gd name="connsiteY35" fmla="*/ 1671637 h 6858000"/>
              <a:gd name="connsiteX36" fmla="*/ 7478712 w 7569200"/>
              <a:gd name="connsiteY36" fmla="*/ 1708150 h 6858000"/>
              <a:gd name="connsiteX37" fmla="*/ 7497762 w 7569200"/>
              <a:gd name="connsiteY37" fmla="*/ 1743075 h 6858000"/>
              <a:gd name="connsiteX38" fmla="*/ 7516812 w 7569200"/>
              <a:gd name="connsiteY38" fmla="*/ 1782762 h 6858000"/>
              <a:gd name="connsiteX39" fmla="*/ 7532687 w 7569200"/>
              <a:gd name="connsiteY39" fmla="*/ 1824037 h 6858000"/>
              <a:gd name="connsiteX40" fmla="*/ 7546975 w 7569200"/>
              <a:gd name="connsiteY40" fmla="*/ 1870075 h 6858000"/>
              <a:gd name="connsiteX41" fmla="*/ 7558087 w 7569200"/>
              <a:gd name="connsiteY41" fmla="*/ 1922462 h 6858000"/>
              <a:gd name="connsiteX42" fmla="*/ 7566025 w 7569200"/>
              <a:gd name="connsiteY42" fmla="*/ 1982787 h 6858000"/>
              <a:gd name="connsiteX43" fmla="*/ 7569200 w 7569200"/>
              <a:gd name="connsiteY43" fmla="*/ 2051050 h 6858000"/>
              <a:gd name="connsiteX44" fmla="*/ 7566025 w 7569200"/>
              <a:gd name="connsiteY44" fmla="*/ 2119312 h 6858000"/>
              <a:gd name="connsiteX45" fmla="*/ 7558087 w 7569200"/>
              <a:gd name="connsiteY45" fmla="*/ 2179637 h 6858000"/>
              <a:gd name="connsiteX46" fmla="*/ 7546975 w 7569200"/>
              <a:gd name="connsiteY46" fmla="*/ 2232025 h 6858000"/>
              <a:gd name="connsiteX47" fmla="*/ 7532687 w 7569200"/>
              <a:gd name="connsiteY47" fmla="*/ 2278062 h 6858000"/>
              <a:gd name="connsiteX48" fmla="*/ 7516812 w 7569200"/>
              <a:gd name="connsiteY48" fmla="*/ 2319337 h 6858000"/>
              <a:gd name="connsiteX49" fmla="*/ 7497762 w 7569200"/>
              <a:gd name="connsiteY49" fmla="*/ 2359025 h 6858000"/>
              <a:gd name="connsiteX50" fmla="*/ 7478712 w 7569200"/>
              <a:gd name="connsiteY50" fmla="*/ 2395537 h 6858000"/>
              <a:gd name="connsiteX51" fmla="*/ 7459662 w 7569200"/>
              <a:gd name="connsiteY51" fmla="*/ 2433637 h 6858000"/>
              <a:gd name="connsiteX52" fmla="*/ 7442200 w 7569200"/>
              <a:gd name="connsiteY52" fmla="*/ 2471737 h 6858000"/>
              <a:gd name="connsiteX53" fmla="*/ 7424737 w 7569200"/>
              <a:gd name="connsiteY53" fmla="*/ 2513012 h 6858000"/>
              <a:gd name="connsiteX54" fmla="*/ 7410450 w 7569200"/>
              <a:gd name="connsiteY54" fmla="*/ 2560637 h 6858000"/>
              <a:gd name="connsiteX55" fmla="*/ 7400925 w 7569200"/>
              <a:gd name="connsiteY55" fmla="*/ 2613025 h 6858000"/>
              <a:gd name="connsiteX56" fmla="*/ 7391400 w 7569200"/>
              <a:gd name="connsiteY56" fmla="*/ 2671762 h 6858000"/>
              <a:gd name="connsiteX57" fmla="*/ 7389812 w 7569200"/>
              <a:gd name="connsiteY57" fmla="*/ 2741612 h 6858000"/>
              <a:gd name="connsiteX58" fmla="*/ 7391400 w 7569200"/>
              <a:gd name="connsiteY58" fmla="*/ 2809875 h 6858000"/>
              <a:gd name="connsiteX59" fmla="*/ 7400925 w 7569200"/>
              <a:gd name="connsiteY59" fmla="*/ 2868612 h 6858000"/>
              <a:gd name="connsiteX60" fmla="*/ 7410450 w 7569200"/>
              <a:gd name="connsiteY60" fmla="*/ 2922587 h 6858000"/>
              <a:gd name="connsiteX61" fmla="*/ 7424737 w 7569200"/>
              <a:gd name="connsiteY61" fmla="*/ 2967037 h 6858000"/>
              <a:gd name="connsiteX62" fmla="*/ 7442200 w 7569200"/>
              <a:gd name="connsiteY62" fmla="*/ 3009900 h 6858000"/>
              <a:gd name="connsiteX63" fmla="*/ 7459662 w 7569200"/>
              <a:gd name="connsiteY63" fmla="*/ 3046412 h 6858000"/>
              <a:gd name="connsiteX64" fmla="*/ 7478712 w 7569200"/>
              <a:gd name="connsiteY64" fmla="*/ 3084512 h 6858000"/>
              <a:gd name="connsiteX65" fmla="*/ 7497762 w 7569200"/>
              <a:gd name="connsiteY65" fmla="*/ 3121025 h 6858000"/>
              <a:gd name="connsiteX66" fmla="*/ 7516812 w 7569200"/>
              <a:gd name="connsiteY66" fmla="*/ 3160712 h 6858000"/>
              <a:gd name="connsiteX67" fmla="*/ 7532687 w 7569200"/>
              <a:gd name="connsiteY67" fmla="*/ 3201987 h 6858000"/>
              <a:gd name="connsiteX68" fmla="*/ 7546975 w 7569200"/>
              <a:gd name="connsiteY68" fmla="*/ 3248025 h 6858000"/>
              <a:gd name="connsiteX69" fmla="*/ 7558087 w 7569200"/>
              <a:gd name="connsiteY69" fmla="*/ 3300412 h 6858000"/>
              <a:gd name="connsiteX70" fmla="*/ 7566025 w 7569200"/>
              <a:gd name="connsiteY70" fmla="*/ 3360737 h 6858000"/>
              <a:gd name="connsiteX71" fmla="*/ 7569200 w 7569200"/>
              <a:gd name="connsiteY71" fmla="*/ 3427412 h 6858000"/>
              <a:gd name="connsiteX72" fmla="*/ 7566025 w 7569200"/>
              <a:gd name="connsiteY72" fmla="*/ 3497262 h 6858000"/>
              <a:gd name="connsiteX73" fmla="*/ 7558087 w 7569200"/>
              <a:gd name="connsiteY73" fmla="*/ 3557587 h 6858000"/>
              <a:gd name="connsiteX74" fmla="*/ 7546975 w 7569200"/>
              <a:gd name="connsiteY74" fmla="*/ 3609975 h 6858000"/>
              <a:gd name="connsiteX75" fmla="*/ 7532687 w 7569200"/>
              <a:gd name="connsiteY75" fmla="*/ 3656012 h 6858000"/>
              <a:gd name="connsiteX76" fmla="*/ 7516812 w 7569200"/>
              <a:gd name="connsiteY76" fmla="*/ 3697287 h 6858000"/>
              <a:gd name="connsiteX77" fmla="*/ 7497762 w 7569200"/>
              <a:gd name="connsiteY77" fmla="*/ 3736975 h 6858000"/>
              <a:gd name="connsiteX78" fmla="*/ 7459662 w 7569200"/>
              <a:gd name="connsiteY78" fmla="*/ 3811587 h 6858000"/>
              <a:gd name="connsiteX79" fmla="*/ 7442200 w 7569200"/>
              <a:gd name="connsiteY79" fmla="*/ 3848100 h 6858000"/>
              <a:gd name="connsiteX80" fmla="*/ 7424737 w 7569200"/>
              <a:gd name="connsiteY80" fmla="*/ 3890962 h 6858000"/>
              <a:gd name="connsiteX81" fmla="*/ 7410450 w 7569200"/>
              <a:gd name="connsiteY81" fmla="*/ 3935412 h 6858000"/>
              <a:gd name="connsiteX82" fmla="*/ 7400925 w 7569200"/>
              <a:gd name="connsiteY82" fmla="*/ 3987800 h 6858000"/>
              <a:gd name="connsiteX83" fmla="*/ 7391400 w 7569200"/>
              <a:gd name="connsiteY83" fmla="*/ 4048125 h 6858000"/>
              <a:gd name="connsiteX84" fmla="*/ 7389812 w 7569200"/>
              <a:gd name="connsiteY84" fmla="*/ 4116387 h 6858000"/>
              <a:gd name="connsiteX85" fmla="*/ 7391400 w 7569200"/>
              <a:gd name="connsiteY85" fmla="*/ 4186237 h 6858000"/>
              <a:gd name="connsiteX86" fmla="*/ 7400925 w 7569200"/>
              <a:gd name="connsiteY86" fmla="*/ 4244975 h 6858000"/>
              <a:gd name="connsiteX87" fmla="*/ 7410450 w 7569200"/>
              <a:gd name="connsiteY87" fmla="*/ 4297362 h 6858000"/>
              <a:gd name="connsiteX88" fmla="*/ 7424737 w 7569200"/>
              <a:gd name="connsiteY88" fmla="*/ 4343400 h 6858000"/>
              <a:gd name="connsiteX89" fmla="*/ 7442200 w 7569200"/>
              <a:gd name="connsiteY89" fmla="*/ 4386262 h 6858000"/>
              <a:gd name="connsiteX90" fmla="*/ 7459662 w 7569200"/>
              <a:gd name="connsiteY90" fmla="*/ 4424362 h 6858000"/>
              <a:gd name="connsiteX91" fmla="*/ 7497762 w 7569200"/>
              <a:gd name="connsiteY91" fmla="*/ 4498975 h 6858000"/>
              <a:gd name="connsiteX92" fmla="*/ 7516812 w 7569200"/>
              <a:gd name="connsiteY92" fmla="*/ 4537075 h 6858000"/>
              <a:gd name="connsiteX93" fmla="*/ 7532687 w 7569200"/>
              <a:gd name="connsiteY93" fmla="*/ 4579937 h 6858000"/>
              <a:gd name="connsiteX94" fmla="*/ 7546975 w 7569200"/>
              <a:gd name="connsiteY94" fmla="*/ 4625975 h 6858000"/>
              <a:gd name="connsiteX95" fmla="*/ 7558087 w 7569200"/>
              <a:gd name="connsiteY95" fmla="*/ 4678362 h 6858000"/>
              <a:gd name="connsiteX96" fmla="*/ 7566025 w 7569200"/>
              <a:gd name="connsiteY96" fmla="*/ 4738687 h 6858000"/>
              <a:gd name="connsiteX97" fmla="*/ 7569200 w 7569200"/>
              <a:gd name="connsiteY97" fmla="*/ 4806950 h 6858000"/>
              <a:gd name="connsiteX98" fmla="*/ 7566025 w 7569200"/>
              <a:gd name="connsiteY98" fmla="*/ 4875212 h 6858000"/>
              <a:gd name="connsiteX99" fmla="*/ 7558087 w 7569200"/>
              <a:gd name="connsiteY99" fmla="*/ 4935537 h 6858000"/>
              <a:gd name="connsiteX100" fmla="*/ 7546975 w 7569200"/>
              <a:gd name="connsiteY100" fmla="*/ 4987925 h 6858000"/>
              <a:gd name="connsiteX101" fmla="*/ 7532687 w 7569200"/>
              <a:gd name="connsiteY101" fmla="*/ 5033962 h 6858000"/>
              <a:gd name="connsiteX102" fmla="*/ 7516812 w 7569200"/>
              <a:gd name="connsiteY102" fmla="*/ 5075237 h 6858000"/>
              <a:gd name="connsiteX103" fmla="*/ 7497762 w 7569200"/>
              <a:gd name="connsiteY103" fmla="*/ 5114925 h 6858000"/>
              <a:gd name="connsiteX104" fmla="*/ 7478712 w 7569200"/>
              <a:gd name="connsiteY104" fmla="*/ 5149850 h 6858000"/>
              <a:gd name="connsiteX105" fmla="*/ 7459662 w 7569200"/>
              <a:gd name="connsiteY105" fmla="*/ 5186362 h 6858000"/>
              <a:gd name="connsiteX106" fmla="*/ 7442200 w 7569200"/>
              <a:gd name="connsiteY106" fmla="*/ 5226050 h 6858000"/>
              <a:gd name="connsiteX107" fmla="*/ 7424737 w 7569200"/>
              <a:gd name="connsiteY107" fmla="*/ 5268912 h 6858000"/>
              <a:gd name="connsiteX108" fmla="*/ 7410450 w 7569200"/>
              <a:gd name="connsiteY108" fmla="*/ 5313362 h 6858000"/>
              <a:gd name="connsiteX109" fmla="*/ 7400925 w 7569200"/>
              <a:gd name="connsiteY109" fmla="*/ 5365750 h 6858000"/>
              <a:gd name="connsiteX110" fmla="*/ 7391400 w 7569200"/>
              <a:gd name="connsiteY110" fmla="*/ 5426075 h 6858000"/>
              <a:gd name="connsiteX111" fmla="*/ 7389812 w 7569200"/>
              <a:gd name="connsiteY111" fmla="*/ 5494337 h 6858000"/>
              <a:gd name="connsiteX112" fmla="*/ 7391400 w 7569200"/>
              <a:gd name="connsiteY112" fmla="*/ 5562600 h 6858000"/>
              <a:gd name="connsiteX113" fmla="*/ 7400925 w 7569200"/>
              <a:gd name="connsiteY113" fmla="*/ 5622925 h 6858000"/>
              <a:gd name="connsiteX114" fmla="*/ 7410450 w 7569200"/>
              <a:gd name="connsiteY114" fmla="*/ 5675312 h 6858000"/>
              <a:gd name="connsiteX115" fmla="*/ 7424737 w 7569200"/>
              <a:gd name="connsiteY115" fmla="*/ 5721350 h 6858000"/>
              <a:gd name="connsiteX116" fmla="*/ 7442200 w 7569200"/>
              <a:gd name="connsiteY116" fmla="*/ 5762625 h 6858000"/>
              <a:gd name="connsiteX117" fmla="*/ 7459662 w 7569200"/>
              <a:gd name="connsiteY117" fmla="*/ 5802312 h 6858000"/>
              <a:gd name="connsiteX118" fmla="*/ 7478712 w 7569200"/>
              <a:gd name="connsiteY118" fmla="*/ 5840412 h 6858000"/>
              <a:gd name="connsiteX119" fmla="*/ 7497762 w 7569200"/>
              <a:gd name="connsiteY119" fmla="*/ 5876925 h 6858000"/>
              <a:gd name="connsiteX120" fmla="*/ 7516812 w 7569200"/>
              <a:gd name="connsiteY120" fmla="*/ 5915025 h 6858000"/>
              <a:gd name="connsiteX121" fmla="*/ 7532687 w 7569200"/>
              <a:gd name="connsiteY121" fmla="*/ 5956300 h 6858000"/>
              <a:gd name="connsiteX122" fmla="*/ 7546975 w 7569200"/>
              <a:gd name="connsiteY122" fmla="*/ 6003925 h 6858000"/>
              <a:gd name="connsiteX123" fmla="*/ 7558087 w 7569200"/>
              <a:gd name="connsiteY123" fmla="*/ 6056312 h 6858000"/>
              <a:gd name="connsiteX124" fmla="*/ 7566025 w 7569200"/>
              <a:gd name="connsiteY124" fmla="*/ 6113462 h 6858000"/>
              <a:gd name="connsiteX125" fmla="*/ 7569200 w 7569200"/>
              <a:gd name="connsiteY125" fmla="*/ 6183312 h 6858000"/>
              <a:gd name="connsiteX126" fmla="*/ 7566025 w 7569200"/>
              <a:gd name="connsiteY126" fmla="*/ 6251575 h 6858000"/>
              <a:gd name="connsiteX127" fmla="*/ 7558087 w 7569200"/>
              <a:gd name="connsiteY127" fmla="*/ 6311900 h 6858000"/>
              <a:gd name="connsiteX128" fmla="*/ 7546975 w 7569200"/>
              <a:gd name="connsiteY128" fmla="*/ 6361112 h 6858000"/>
              <a:gd name="connsiteX129" fmla="*/ 7532687 w 7569200"/>
              <a:gd name="connsiteY129" fmla="*/ 6407150 h 6858000"/>
              <a:gd name="connsiteX130" fmla="*/ 7516812 w 7569200"/>
              <a:gd name="connsiteY130" fmla="*/ 6448425 h 6858000"/>
              <a:gd name="connsiteX131" fmla="*/ 7499350 w 7569200"/>
              <a:gd name="connsiteY131" fmla="*/ 6488112 h 6858000"/>
              <a:gd name="connsiteX132" fmla="*/ 7481887 w 7569200"/>
              <a:gd name="connsiteY132" fmla="*/ 6523037 h 6858000"/>
              <a:gd name="connsiteX133" fmla="*/ 7462837 w 7569200"/>
              <a:gd name="connsiteY133" fmla="*/ 6561137 h 6858000"/>
              <a:gd name="connsiteX134" fmla="*/ 7443787 w 7569200"/>
              <a:gd name="connsiteY134" fmla="*/ 6597650 h 6858000"/>
              <a:gd name="connsiteX135" fmla="*/ 7427912 w 7569200"/>
              <a:gd name="connsiteY135" fmla="*/ 6640512 h 6858000"/>
              <a:gd name="connsiteX136" fmla="*/ 7412037 w 7569200"/>
              <a:gd name="connsiteY136" fmla="*/ 6683375 h 6858000"/>
              <a:gd name="connsiteX137" fmla="*/ 7402512 w 7569200"/>
              <a:gd name="connsiteY137" fmla="*/ 6735762 h 6858000"/>
              <a:gd name="connsiteX138" fmla="*/ 7394575 w 7569200"/>
              <a:gd name="connsiteY138" fmla="*/ 6791325 h 6858000"/>
              <a:gd name="connsiteX139" fmla="*/ 7389812 w 7569200"/>
              <a:gd name="connsiteY139" fmla="*/ 6858000 h 6858000"/>
              <a:gd name="connsiteX140" fmla="*/ 0 w 7569200"/>
              <a:gd name="connsiteY140" fmla="*/ 6858000 h 6858000"/>
              <a:gd name="connsiteX141" fmla="*/ 0 w 7569200"/>
              <a:gd name="connsiteY14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7569200" h="6858000">
                <a:moveTo>
                  <a:pt x="0" y="0"/>
                </a:moveTo>
                <a:lnTo>
                  <a:pt x="7389812" y="0"/>
                </a:lnTo>
                <a:lnTo>
                  <a:pt x="7394575" y="66675"/>
                </a:lnTo>
                <a:lnTo>
                  <a:pt x="7402512" y="122237"/>
                </a:lnTo>
                <a:lnTo>
                  <a:pt x="7412037" y="174625"/>
                </a:lnTo>
                <a:lnTo>
                  <a:pt x="7427912" y="217487"/>
                </a:lnTo>
                <a:lnTo>
                  <a:pt x="7443787" y="260350"/>
                </a:lnTo>
                <a:lnTo>
                  <a:pt x="7462837" y="296862"/>
                </a:lnTo>
                <a:lnTo>
                  <a:pt x="7481887" y="334962"/>
                </a:lnTo>
                <a:lnTo>
                  <a:pt x="7499350" y="369887"/>
                </a:lnTo>
                <a:lnTo>
                  <a:pt x="7516812" y="409575"/>
                </a:lnTo>
                <a:lnTo>
                  <a:pt x="7532687" y="450850"/>
                </a:lnTo>
                <a:lnTo>
                  <a:pt x="7546975" y="496887"/>
                </a:lnTo>
                <a:lnTo>
                  <a:pt x="7558087" y="546100"/>
                </a:lnTo>
                <a:lnTo>
                  <a:pt x="7566025" y="606425"/>
                </a:lnTo>
                <a:lnTo>
                  <a:pt x="7569200" y="673100"/>
                </a:lnTo>
                <a:lnTo>
                  <a:pt x="7566025" y="744537"/>
                </a:lnTo>
                <a:lnTo>
                  <a:pt x="7558087" y="801687"/>
                </a:lnTo>
                <a:lnTo>
                  <a:pt x="7546975" y="854075"/>
                </a:lnTo>
                <a:lnTo>
                  <a:pt x="7532687" y="901700"/>
                </a:lnTo>
                <a:lnTo>
                  <a:pt x="7516812" y="942975"/>
                </a:lnTo>
                <a:lnTo>
                  <a:pt x="7497762" y="981075"/>
                </a:lnTo>
                <a:lnTo>
                  <a:pt x="7478712" y="1017587"/>
                </a:lnTo>
                <a:lnTo>
                  <a:pt x="7459662" y="1055687"/>
                </a:lnTo>
                <a:lnTo>
                  <a:pt x="7442200" y="1095375"/>
                </a:lnTo>
                <a:lnTo>
                  <a:pt x="7424737" y="1136650"/>
                </a:lnTo>
                <a:lnTo>
                  <a:pt x="7410450" y="1182687"/>
                </a:lnTo>
                <a:lnTo>
                  <a:pt x="7400925" y="1235075"/>
                </a:lnTo>
                <a:lnTo>
                  <a:pt x="7391400" y="1295400"/>
                </a:lnTo>
                <a:lnTo>
                  <a:pt x="7389812" y="1363662"/>
                </a:lnTo>
                <a:lnTo>
                  <a:pt x="7391400" y="1431925"/>
                </a:lnTo>
                <a:lnTo>
                  <a:pt x="7400925" y="1492250"/>
                </a:lnTo>
                <a:lnTo>
                  <a:pt x="7410450" y="1544637"/>
                </a:lnTo>
                <a:lnTo>
                  <a:pt x="7424737" y="1589087"/>
                </a:lnTo>
                <a:lnTo>
                  <a:pt x="7442200" y="1631950"/>
                </a:lnTo>
                <a:lnTo>
                  <a:pt x="7459662" y="1671637"/>
                </a:lnTo>
                <a:lnTo>
                  <a:pt x="7478712" y="1708150"/>
                </a:lnTo>
                <a:lnTo>
                  <a:pt x="7497762" y="1743075"/>
                </a:lnTo>
                <a:lnTo>
                  <a:pt x="7516812" y="1782762"/>
                </a:lnTo>
                <a:lnTo>
                  <a:pt x="7532687" y="1824037"/>
                </a:lnTo>
                <a:lnTo>
                  <a:pt x="7546975" y="1870075"/>
                </a:lnTo>
                <a:lnTo>
                  <a:pt x="7558087" y="1922462"/>
                </a:lnTo>
                <a:lnTo>
                  <a:pt x="7566025" y="1982787"/>
                </a:lnTo>
                <a:lnTo>
                  <a:pt x="7569200" y="2051050"/>
                </a:lnTo>
                <a:lnTo>
                  <a:pt x="7566025" y="2119312"/>
                </a:lnTo>
                <a:lnTo>
                  <a:pt x="7558087" y="2179637"/>
                </a:lnTo>
                <a:lnTo>
                  <a:pt x="7546975" y="2232025"/>
                </a:lnTo>
                <a:lnTo>
                  <a:pt x="7532687" y="2278062"/>
                </a:lnTo>
                <a:lnTo>
                  <a:pt x="7516812" y="2319337"/>
                </a:lnTo>
                <a:lnTo>
                  <a:pt x="7497762" y="2359025"/>
                </a:lnTo>
                <a:lnTo>
                  <a:pt x="7478712" y="2395537"/>
                </a:lnTo>
                <a:lnTo>
                  <a:pt x="7459662" y="2433637"/>
                </a:lnTo>
                <a:lnTo>
                  <a:pt x="7442200" y="2471737"/>
                </a:lnTo>
                <a:lnTo>
                  <a:pt x="7424737" y="2513012"/>
                </a:lnTo>
                <a:lnTo>
                  <a:pt x="7410450" y="2560637"/>
                </a:lnTo>
                <a:lnTo>
                  <a:pt x="7400925" y="2613025"/>
                </a:lnTo>
                <a:lnTo>
                  <a:pt x="7391400" y="2671762"/>
                </a:lnTo>
                <a:lnTo>
                  <a:pt x="7389812" y="2741612"/>
                </a:lnTo>
                <a:lnTo>
                  <a:pt x="7391400" y="2809875"/>
                </a:lnTo>
                <a:lnTo>
                  <a:pt x="7400925" y="2868612"/>
                </a:lnTo>
                <a:lnTo>
                  <a:pt x="7410450" y="2922587"/>
                </a:lnTo>
                <a:lnTo>
                  <a:pt x="7424737" y="2967037"/>
                </a:lnTo>
                <a:lnTo>
                  <a:pt x="7442200" y="3009900"/>
                </a:lnTo>
                <a:lnTo>
                  <a:pt x="7459662" y="3046412"/>
                </a:lnTo>
                <a:lnTo>
                  <a:pt x="7478712" y="3084512"/>
                </a:lnTo>
                <a:lnTo>
                  <a:pt x="7497762" y="3121025"/>
                </a:lnTo>
                <a:lnTo>
                  <a:pt x="7516812" y="3160712"/>
                </a:lnTo>
                <a:lnTo>
                  <a:pt x="7532687" y="3201987"/>
                </a:lnTo>
                <a:lnTo>
                  <a:pt x="7546975" y="3248025"/>
                </a:lnTo>
                <a:lnTo>
                  <a:pt x="7558087" y="3300412"/>
                </a:lnTo>
                <a:lnTo>
                  <a:pt x="7566025" y="3360737"/>
                </a:lnTo>
                <a:lnTo>
                  <a:pt x="7569200" y="3427412"/>
                </a:lnTo>
                <a:lnTo>
                  <a:pt x="7566025" y="3497262"/>
                </a:lnTo>
                <a:lnTo>
                  <a:pt x="7558087" y="3557587"/>
                </a:lnTo>
                <a:lnTo>
                  <a:pt x="7546975" y="3609975"/>
                </a:lnTo>
                <a:lnTo>
                  <a:pt x="7532687" y="3656012"/>
                </a:lnTo>
                <a:lnTo>
                  <a:pt x="7516812" y="3697287"/>
                </a:lnTo>
                <a:lnTo>
                  <a:pt x="7497762" y="3736975"/>
                </a:lnTo>
                <a:lnTo>
                  <a:pt x="7459662" y="3811587"/>
                </a:lnTo>
                <a:lnTo>
                  <a:pt x="7442200" y="3848100"/>
                </a:lnTo>
                <a:lnTo>
                  <a:pt x="7424737" y="3890962"/>
                </a:lnTo>
                <a:lnTo>
                  <a:pt x="7410450" y="3935412"/>
                </a:lnTo>
                <a:lnTo>
                  <a:pt x="7400925" y="3987800"/>
                </a:lnTo>
                <a:lnTo>
                  <a:pt x="7391400" y="4048125"/>
                </a:lnTo>
                <a:lnTo>
                  <a:pt x="7389812" y="4116387"/>
                </a:lnTo>
                <a:lnTo>
                  <a:pt x="7391400" y="4186237"/>
                </a:lnTo>
                <a:lnTo>
                  <a:pt x="7400925" y="4244975"/>
                </a:lnTo>
                <a:lnTo>
                  <a:pt x="7410450" y="4297362"/>
                </a:lnTo>
                <a:lnTo>
                  <a:pt x="7424737" y="4343400"/>
                </a:lnTo>
                <a:lnTo>
                  <a:pt x="7442200" y="4386262"/>
                </a:lnTo>
                <a:lnTo>
                  <a:pt x="7459662" y="4424362"/>
                </a:lnTo>
                <a:lnTo>
                  <a:pt x="7497762" y="4498975"/>
                </a:lnTo>
                <a:lnTo>
                  <a:pt x="7516812" y="4537075"/>
                </a:lnTo>
                <a:lnTo>
                  <a:pt x="7532687" y="4579937"/>
                </a:lnTo>
                <a:lnTo>
                  <a:pt x="7546975" y="4625975"/>
                </a:lnTo>
                <a:lnTo>
                  <a:pt x="7558087" y="4678362"/>
                </a:lnTo>
                <a:lnTo>
                  <a:pt x="7566025" y="4738687"/>
                </a:lnTo>
                <a:lnTo>
                  <a:pt x="7569200" y="4806950"/>
                </a:lnTo>
                <a:lnTo>
                  <a:pt x="7566025" y="4875212"/>
                </a:lnTo>
                <a:lnTo>
                  <a:pt x="7558087" y="4935537"/>
                </a:lnTo>
                <a:lnTo>
                  <a:pt x="7546975" y="4987925"/>
                </a:lnTo>
                <a:lnTo>
                  <a:pt x="7532687" y="5033962"/>
                </a:lnTo>
                <a:lnTo>
                  <a:pt x="7516812" y="5075237"/>
                </a:lnTo>
                <a:lnTo>
                  <a:pt x="7497762" y="5114925"/>
                </a:lnTo>
                <a:lnTo>
                  <a:pt x="7478712" y="5149850"/>
                </a:lnTo>
                <a:lnTo>
                  <a:pt x="7459662" y="5186362"/>
                </a:lnTo>
                <a:lnTo>
                  <a:pt x="7442200" y="5226050"/>
                </a:lnTo>
                <a:lnTo>
                  <a:pt x="7424737" y="5268912"/>
                </a:lnTo>
                <a:lnTo>
                  <a:pt x="7410450" y="5313362"/>
                </a:lnTo>
                <a:lnTo>
                  <a:pt x="7400925" y="5365750"/>
                </a:lnTo>
                <a:lnTo>
                  <a:pt x="7391400" y="5426075"/>
                </a:lnTo>
                <a:lnTo>
                  <a:pt x="7389812" y="5494337"/>
                </a:lnTo>
                <a:lnTo>
                  <a:pt x="7391400" y="5562600"/>
                </a:lnTo>
                <a:lnTo>
                  <a:pt x="7400925" y="5622925"/>
                </a:lnTo>
                <a:lnTo>
                  <a:pt x="7410450" y="5675312"/>
                </a:lnTo>
                <a:lnTo>
                  <a:pt x="7424737" y="5721350"/>
                </a:lnTo>
                <a:lnTo>
                  <a:pt x="7442200" y="5762625"/>
                </a:lnTo>
                <a:lnTo>
                  <a:pt x="7459662" y="5802312"/>
                </a:lnTo>
                <a:lnTo>
                  <a:pt x="7478712" y="5840412"/>
                </a:lnTo>
                <a:lnTo>
                  <a:pt x="7497762" y="5876925"/>
                </a:lnTo>
                <a:lnTo>
                  <a:pt x="7516812" y="5915025"/>
                </a:lnTo>
                <a:lnTo>
                  <a:pt x="7532687" y="5956300"/>
                </a:lnTo>
                <a:lnTo>
                  <a:pt x="7546975" y="6003925"/>
                </a:lnTo>
                <a:lnTo>
                  <a:pt x="7558087" y="6056312"/>
                </a:lnTo>
                <a:lnTo>
                  <a:pt x="7566025" y="6113462"/>
                </a:lnTo>
                <a:lnTo>
                  <a:pt x="7569200" y="6183312"/>
                </a:lnTo>
                <a:lnTo>
                  <a:pt x="7566025" y="6251575"/>
                </a:lnTo>
                <a:lnTo>
                  <a:pt x="7558087" y="6311900"/>
                </a:lnTo>
                <a:lnTo>
                  <a:pt x="7546975" y="6361112"/>
                </a:lnTo>
                <a:lnTo>
                  <a:pt x="7532687" y="6407150"/>
                </a:lnTo>
                <a:lnTo>
                  <a:pt x="7516812" y="6448425"/>
                </a:lnTo>
                <a:lnTo>
                  <a:pt x="7499350" y="6488112"/>
                </a:lnTo>
                <a:lnTo>
                  <a:pt x="7481887" y="6523037"/>
                </a:lnTo>
                <a:lnTo>
                  <a:pt x="7462837" y="6561137"/>
                </a:lnTo>
                <a:lnTo>
                  <a:pt x="7443787" y="6597650"/>
                </a:lnTo>
                <a:lnTo>
                  <a:pt x="7427912" y="6640512"/>
                </a:lnTo>
                <a:lnTo>
                  <a:pt x="7412037" y="6683375"/>
                </a:lnTo>
                <a:lnTo>
                  <a:pt x="7402512" y="6735762"/>
                </a:lnTo>
                <a:lnTo>
                  <a:pt x="7394575" y="6791325"/>
                </a:lnTo>
                <a:lnTo>
                  <a:pt x="7389812" y="6858000"/>
                </a:lnTo>
                <a:lnTo>
                  <a:pt x="0" y="6858000"/>
                </a:lnTo>
                <a:lnTo>
                  <a:pt x="0" y="0"/>
                </a:lnTo>
                <a:close/>
              </a:path>
            </a:pathLst>
          </a:custGeom>
          <a:solidFill>
            <a:schemeClr val="bg2"/>
          </a:solidFill>
          <a:ln w="0">
            <a:noFill/>
            <a:prstDash val="solid"/>
            <a:round/>
            <a:headEnd/>
            <a:tailEnd/>
          </a:ln>
        </p:spPr>
      </p:sp>
      <p:sp>
        <p:nvSpPr>
          <p:cNvPr id="2" name="Titel 1">
            <a:extLst>
              <a:ext uri="{FF2B5EF4-FFF2-40B4-BE49-F238E27FC236}">
                <a16:creationId xmlns:a16="http://schemas.microsoft.com/office/drawing/2014/main" id="{DC27CA5D-F8BD-9362-F89F-6638CD25BF70}"/>
              </a:ext>
            </a:extLst>
          </p:cNvPr>
          <p:cNvSpPr>
            <a:spLocks noGrp="1"/>
          </p:cNvSpPr>
          <p:nvPr>
            <p:ph type="title"/>
          </p:nvPr>
        </p:nvSpPr>
        <p:spPr>
          <a:xfrm>
            <a:off x="568968" y="530720"/>
            <a:ext cx="5822406" cy="1492132"/>
          </a:xfrm>
        </p:spPr>
        <p:txBody>
          <a:bodyPr>
            <a:normAutofit/>
          </a:bodyPr>
          <a:lstStyle/>
          <a:p>
            <a:r>
              <a:rPr lang="nl-NL" sz="4800"/>
              <a:t>Samen zijn we de bonte mol </a:t>
            </a:r>
          </a:p>
        </p:txBody>
      </p:sp>
      <p:sp>
        <p:nvSpPr>
          <p:cNvPr id="14" name="Rectangle 13">
            <a:extLst>
              <a:ext uri="{FF2B5EF4-FFF2-40B4-BE49-F238E27FC236}">
                <a16:creationId xmlns:a16="http://schemas.microsoft.com/office/drawing/2014/main" id="{F50C5101-CD9E-4E96-A827-ACA768C31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ijdelijke aanduiding voor inhoud 2">
            <a:extLst>
              <a:ext uri="{FF2B5EF4-FFF2-40B4-BE49-F238E27FC236}">
                <a16:creationId xmlns:a16="http://schemas.microsoft.com/office/drawing/2014/main" id="{6372FE3A-1D2A-159E-5D8B-A3A389813D90}"/>
              </a:ext>
            </a:extLst>
          </p:cNvPr>
          <p:cNvSpPr>
            <a:spLocks noGrp="1"/>
          </p:cNvSpPr>
          <p:nvPr>
            <p:ph idx="1"/>
          </p:nvPr>
        </p:nvSpPr>
        <p:spPr>
          <a:xfrm>
            <a:off x="527979" y="2254080"/>
            <a:ext cx="6127848" cy="4221535"/>
          </a:xfrm>
        </p:spPr>
        <p:txBody>
          <a:bodyPr vert="horz" lIns="91440" tIns="45720" rIns="91440" bIns="45720" rtlCol="0" anchor="t">
            <a:normAutofit fontScale="85000" lnSpcReduction="20000"/>
          </a:bodyPr>
          <a:lstStyle/>
          <a:p>
            <a:pPr marL="0" indent="0">
              <a:buNone/>
            </a:pPr>
            <a:r>
              <a:rPr lang="nl-NL">
                <a:solidFill>
                  <a:schemeClr val="tx1"/>
                </a:solidFill>
              </a:rPr>
              <a:t>We organiseren regelmatig </a:t>
            </a:r>
            <a:r>
              <a:rPr lang="nl-NL" err="1">
                <a:solidFill>
                  <a:schemeClr val="tx1"/>
                </a:solidFill>
              </a:rPr>
              <a:t>groepsdoorbrekende</a:t>
            </a:r>
            <a:r>
              <a:rPr lang="nl-NL">
                <a:solidFill>
                  <a:schemeClr val="tx1"/>
                </a:solidFill>
              </a:rPr>
              <a:t> activiteiten, onder andere:</a:t>
            </a:r>
            <a:br>
              <a:rPr lang="nl-NL"/>
            </a:br>
            <a:endParaRPr lang="nl-NL">
              <a:solidFill>
                <a:schemeClr val="tx1"/>
              </a:solidFill>
            </a:endParaRPr>
          </a:p>
          <a:p>
            <a:pPr>
              <a:buFontTx/>
              <a:buChar char="-"/>
            </a:pPr>
            <a:r>
              <a:rPr lang="nl-NL">
                <a:solidFill>
                  <a:schemeClr val="tx1"/>
                </a:solidFill>
              </a:rPr>
              <a:t>Samen lezen of voorlezen</a:t>
            </a:r>
          </a:p>
          <a:p>
            <a:pPr>
              <a:buFontTx/>
              <a:buChar char="-"/>
            </a:pPr>
            <a:r>
              <a:rPr lang="nl-NL">
                <a:solidFill>
                  <a:schemeClr val="tx1"/>
                </a:solidFill>
              </a:rPr>
              <a:t>Als er behoefte is kunnen de oudere kinderen de jongere</a:t>
            </a:r>
            <a:br>
              <a:rPr lang="nl-NL"/>
            </a:br>
            <a:r>
              <a:rPr lang="nl-NL">
                <a:solidFill>
                  <a:schemeClr val="tx1"/>
                </a:solidFill>
              </a:rPr>
              <a:t>kinderen helpen </a:t>
            </a:r>
          </a:p>
          <a:p>
            <a:pPr>
              <a:buFontTx/>
              <a:buChar char="-"/>
            </a:pPr>
            <a:r>
              <a:rPr lang="nl-NL">
                <a:solidFill>
                  <a:schemeClr val="tx1"/>
                </a:solidFill>
              </a:rPr>
              <a:t>Bij presentaties van de thema’s </a:t>
            </a:r>
          </a:p>
          <a:p>
            <a:pPr>
              <a:buFontTx/>
              <a:buChar char="-"/>
            </a:pPr>
            <a:r>
              <a:rPr lang="nl-NL">
                <a:solidFill>
                  <a:schemeClr val="tx1"/>
                </a:solidFill>
              </a:rPr>
              <a:t>Bij het vieren van de feesten</a:t>
            </a:r>
          </a:p>
          <a:p>
            <a:pPr>
              <a:buFontTx/>
              <a:buChar char="-"/>
            </a:pPr>
            <a:r>
              <a:rPr lang="nl-NL">
                <a:solidFill>
                  <a:schemeClr val="tx1"/>
                </a:solidFill>
              </a:rPr>
              <a:t>De sportdag wordt gehouden in de onder- en de    </a:t>
            </a:r>
            <a:br>
              <a:rPr lang="nl-NL"/>
            </a:br>
            <a:r>
              <a:rPr lang="nl-NL">
                <a:solidFill>
                  <a:schemeClr val="tx1"/>
                </a:solidFill>
              </a:rPr>
              <a:t>midden-/bovenbouw</a:t>
            </a:r>
          </a:p>
          <a:p>
            <a:pPr>
              <a:buFontTx/>
              <a:buChar char="-"/>
            </a:pPr>
            <a:endParaRPr lang="nl-NL">
              <a:solidFill>
                <a:schemeClr val="tx1"/>
              </a:solidFill>
            </a:endParaRPr>
          </a:p>
          <a:p>
            <a:pPr marL="0" indent="0">
              <a:buNone/>
            </a:pPr>
            <a:r>
              <a:rPr lang="nl-NL">
                <a:solidFill>
                  <a:schemeClr val="tx1"/>
                </a:solidFill>
              </a:rPr>
              <a:t>Deze activiteiten doen we regelmatig samen met de kinderen van Peuteropvang De Molletjes en we worden hier vaak bij ondersteund door onze oudervereniging. </a:t>
            </a:r>
          </a:p>
          <a:p>
            <a:pPr>
              <a:buFontTx/>
              <a:buChar char="-"/>
            </a:pPr>
            <a:endParaRPr lang="nl-NL">
              <a:solidFill>
                <a:schemeClr val="tx1"/>
              </a:solidFill>
            </a:endParaRPr>
          </a:p>
          <a:p>
            <a:pPr>
              <a:buFontTx/>
              <a:buChar char="-"/>
            </a:pPr>
            <a:endParaRPr lang="nl-NL">
              <a:solidFill>
                <a:schemeClr val="tx1"/>
              </a:solidFill>
            </a:endParaRPr>
          </a:p>
        </p:txBody>
      </p:sp>
      <p:pic>
        <p:nvPicPr>
          <p:cNvPr id="7" name="Afbeelding 6">
            <a:extLst>
              <a:ext uri="{FF2B5EF4-FFF2-40B4-BE49-F238E27FC236}">
                <a16:creationId xmlns:a16="http://schemas.microsoft.com/office/drawing/2014/main" id="{6FA1D36E-6BB5-2E91-3341-98DB85D02A64}"/>
              </a:ext>
            </a:extLst>
          </p:cNvPr>
          <p:cNvPicPr>
            <a:picLocks noChangeAspect="1"/>
          </p:cNvPicPr>
          <p:nvPr/>
        </p:nvPicPr>
        <p:blipFill rotWithShape="1">
          <a:blip r:embed="rId2"/>
          <a:srcRect t="10478" r="1" b="1"/>
          <a:stretch/>
        </p:blipFill>
        <p:spPr>
          <a:xfrm>
            <a:off x="6664966" y="-1"/>
            <a:ext cx="2879676" cy="3437260"/>
          </a:xfrm>
          <a:custGeom>
            <a:avLst/>
            <a:gdLst/>
            <a:ahLst/>
            <a:cxnLst/>
            <a:rect l="l" t="t" r="r" b="b"/>
            <a:pathLst>
              <a:path w="2879676" h="3437260">
                <a:moveTo>
                  <a:pt x="0" y="0"/>
                </a:moveTo>
                <a:lnTo>
                  <a:pt x="2879676" y="0"/>
                </a:lnTo>
                <a:lnTo>
                  <a:pt x="2879676" y="3437260"/>
                </a:lnTo>
                <a:lnTo>
                  <a:pt x="244986" y="3437260"/>
                </a:lnTo>
                <a:lnTo>
                  <a:pt x="244512" y="3427413"/>
                </a:lnTo>
                <a:lnTo>
                  <a:pt x="247871" y="3360738"/>
                </a:lnTo>
                <a:lnTo>
                  <a:pt x="256270" y="3300413"/>
                </a:lnTo>
                <a:lnTo>
                  <a:pt x="268027" y="3248026"/>
                </a:lnTo>
                <a:lnTo>
                  <a:pt x="283144" y="3201988"/>
                </a:lnTo>
                <a:lnTo>
                  <a:pt x="299939" y="3160713"/>
                </a:lnTo>
                <a:lnTo>
                  <a:pt x="320095" y="3121026"/>
                </a:lnTo>
                <a:lnTo>
                  <a:pt x="340250" y="3084513"/>
                </a:lnTo>
                <a:lnTo>
                  <a:pt x="360405" y="3046413"/>
                </a:lnTo>
                <a:lnTo>
                  <a:pt x="378880" y="3009901"/>
                </a:lnTo>
                <a:lnTo>
                  <a:pt x="397356" y="2967038"/>
                </a:lnTo>
                <a:lnTo>
                  <a:pt x="412472" y="2922588"/>
                </a:lnTo>
                <a:lnTo>
                  <a:pt x="422550" y="2868613"/>
                </a:lnTo>
                <a:lnTo>
                  <a:pt x="432627" y="2809876"/>
                </a:lnTo>
                <a:lnTo>
                  <a:pt x="434307" y="2741613"/>
                </a:lnTo>
                <a:lnTo>
                  <a:pt x="432627" y="2671763"/>
                </a:lnTo>
                <a:lnTo>
                  <a:pt x="422550" y="2613026"/>
                </a:lnTo>
                <a:lnTo>
                  <a:pt x="412472" y="2560638"/>
                </a:lnTo>
                <a:lnTo>
                  <a:pt x="397356" y="2513013"/>
                </a:lnTo>
                <a:lnTo>
                  <a:pt x="378880" y="2471738"/>
                </a:lnTo>
                <a:lnTo>
                  <a:pt x="360405" y="2433638"/>
                </a:lnTo>
                <a:lnTo>
                  <a:pt x="340250" y="2395538"/>
                </a:lnTo>
                <a:lnTo>
                  <a:pt x="320095" y="2359026"/>
                </a:lnTo>
                <a:lnTo>
                  <a:pt x="299939" y="2319338"/>
                </a:lnTo>
                <a:lnTo>
                  <a:pt x="283144" y="2278063"/>
                </a:lnTo>
                <a:lnTo>
                  <a:pt x="268027" y="2232026"/>
                </a:lnTo>
                <a:lnTo>
                  <a:pt x="256270" y="2179638"/>
                </a:lnTo>
                <a:lnTo>
                  <a:pt x="247871" y="2119313"/>
                </a:lnTo>
                <a:lnTo>
                  <a:pt x="244512" y="2051051"/>
                </a:lnTo>
                <a:lnTo>
                  <a:pt x="247871" y="1982788"/>
                </a:lnTo>
                <a:lnTo>
                  <a:pt x="256270" y="1922463"/>
                </a:lnTo>
                <a:lnTo>
                  <a:pt x="268027" y="1870076"/>
                </a:lnTo>
                <a:lnTo>
                  <a:pt x="283144" y="1824038"/>
                </a:lnTo>
                <a:lnTo>
                  <a:pt x="299939" y="1782763"/>
                </a:lnTo>
                <a:lnTo>
                  <a:pt x="320095" y="1743076"/>
                </a:lnTo>
                <a:lnTo>
                  <a:pt x="340250" y="1708151"/>
                </a:lnTo>
                <a:lnTo>
                  <a:pt x="360405" y="1671638"/>
                </a:lnTo>
                <a:lnTo>
                  <a:pt x="378880" y="1631951"/>
                </a:lnTo>
                <a:lnTo>
                  <a:pt x="397356" y="1589088"/>
                </a:lnTo>
                <a:lnTo>
                  <a:pt x="412472" y="1544638"/>
                </a:lnTo>
                <a:lnTo>
                  <a:pt x="422550" y="1492251"/>
                </a:lnTo>
                <a:lnTo>
                  <a:pt x="432627" y="1431926"/>
                </a:lnTo>
                <a:lnTo>
                  <a:pt x="434307" y="1363663"/>
                </a:lnTo>
                <a:lnTo>
                  <a:pt x="432627" y="1295401"/>
                </a:lnTo>
                <a:lnTo>
                  <a:pt x="422550" y="1235076"/>
                </a:lnTo>
                <a:lnTo>
                  <a:pt x="412472" y="1182688"/>
                </a:lnTo>
                <a:lnTo>
                  <a:pt x="397356" y="1136651"/>
                </a:lnTo>
                <a:lnTo>
                  <a:pt x="378880" y="1095376"/>
                </a:lnTo>
                <a:lnTo>
                  <a:pt x="360405" y="1055688"/>
                </a:lnTo>
                <a:lnTo>
                  <a:pt x="340250" y="1017588"/>
                </a:lnTo>
                <a:lnTo>
                  <a:pt x="320095" y="981076"/>
                </a:lnTo>
                <a:lnTo>
                  <a:pt x="299939" y="942976"/>
                </a:lnTo>
                <a:lnTo>
                  <a:pt x="283144" y="901701"/>
                </a:lnTo>
                <a:lnTo>
                  <a:pt x="268027" y="854076"/>
                </a:lnTo>
                <a:lnTo>
                  <a:pt x="256270" y="801688"/>
                </a:lnTo>
                <a:lnTo>
                  <a:pt x="247871" y="744538"/>
                </a:lnTo>
                <a:lnTo>
                  <a:pt x="244512" y="673101"/>
                </a:lnTo>
                <a:lnTo>
                  <a:pt x="247871" y="606426"/>
                </a:lnTo>
                <a:lnTo>
                  <a:pt x="256270" y="546101"/>
                </a:lnTo>
                <a:lnTo>
                  <a:pt x="268027" y="496888"/>
                </a:lnTo>
                <a:lnTo>
                  <a:pt x="283144" y="450851"/>
                </a:lnTo>
                <a:lnTo>
                  <a:pt x="299939" y="409576"/>
                </a:lnTo>
                <a:lnTo>
                  <a:pt x="318415" y="369888"/>
                </a:lnTo>
                <a:lnTo>
                  <a:pt x="336891" y="334963"/>
                </a:lnTo>
                <a:lnTo>
                  <a:pt x="357046" y="296863"/>
                </a:lnTo>
                <a:lnTo>
                  <a:pt x="377201" y="260351"/>
                </a:lnTo>
                <a:lnTo>
                  <a:pt x="393997" y="217488"/>
                </a:lnTo>
                <a:lnTo>
                  <a:pt x="410793" y="174626"/>
                </a:lnTo>
                <a:lnTo>
                  <a:pt x="420870" y="122238"/>
                </a:lnTo>
                <a:lnTo>
                  <a:pt x="429268" y="66676"/>
                </a:lnTo>
                <a:lnTo>
                  <a:pt x="434307" y="1"/>
                </a:lnTo>
                <a:lnTo>
                  <a:pt x="0" y="1"/>
                </a:lnTo>
                <a:close/>
              </a:path>
            </a:pathLst>
          </a:custGeom>
        </p:spPr>
      </p:pic>
      <p:pic>
        <p:nvPicPr>
          <p:cNvPr id="5" name="Afbeelding 4">
            <a:extLst>
              <a:ext uri="{FF2B5EF4-FFF2-40B4-BE49-F238E27FC236}">
                <a16:creationId xmlns:a16="http://schemas.microsoft.com/office/drawing/2014/main" id="{04E82FD6-5936-A7BD-65E9-D9CDC1DD8701}"/>
              </a:ext>
            </a:extLst>
          </p:cNvPr>
          <p:cNvPicPr>
            <a:picLocks noChangeAspect="1"/>
          </p:cNvPicPr>
          <p:nvPr/>
        </p:nvPicPr>
        <p:blipFill rotWithShape="1">
          <a:blip r:embed="rId3"/>
          <a:srcRect t="857" r="1" b="1317"/>
          <a:stretch/>
        </p:blipFill>
        <p:spPr>
          <a:xfrm>
            <a:off x="9544643" y="10"/>
            <a:ext cx="2635166" cy="3437234"/>
          </a:xfrm>
          <a:prstGeom prst="rect">
            <a:avLst/>
          </a:prstGeom>
        </p:spPr>
      </p:pic>
      <p:pic>
        <p:nvPicPr>
          <p:cNvPr id="6" name="Afbeelding 5">
            <a:extLst>
              <a:ext uri="{FF2B5EF4-FFF2-40B4-BE49-F238E27FC236}">
                <a16:creationId xmlns:a16="http://schemas.microsoft.com/office/drawing/2014/main" id="{A2B6A1C9-A9D6-365C-0F9B-02E6EA6C5E26}"/>
              </a:ext>
            </a:extLst>
          </p:cNvPr>
          <p:cNvPicPr>
            <a:picLocks noChangeAspect="1"/>
          </p:cNvPicPr>
          <p:nvPr/>
        </p:nvPicPr>
        <p:blipFill rotWithShape="1">
          <a:blip r:embed="rId4"/>
          <a:srcRect l="1623" r="40599" b="-4"/>
          <a:stretch/>
        </p:blipFill>
        <p:spPr>
          <a:xfrm>
            <a:off x="6909481" y="3437259"/>
            <a:ext cx="2635165" cy="3420726"/>
          </a:xfrm>
          <a:custGeom>
            <a:avLst/>
            <a:gdLst/>
            <a:ahLst/>
            <a:cxnLst/>
            <a:rect l="l" t="t" r="r" b="b"/>
            <a:pathLst>
              <a:path w="2635165" h="3420726">
                <a:moveTo>
                  <a:pt x="474" y="0"/>
                </a:moveTo>
                <a:lnTo>
                  <a:pt x="2635165" y="0"/>
                </a:lnTo>
                <a:lnTo>
                  <a:pt x="2635165" y="3420726"/>
                </a:lnTo>
                <a:lnTo>
                  <a:pt x="189794" y="3420726"/>
                </a:lnTo>
                <a:lnTo>
                  <a:pt x="184756" y="3354066"/>
                </a:lnTo>
                <a:lnTo>
                  <a:pt x="176358" y="3298503"/>
                </a:lnTo>
                <a:lnTo>
                  <a:pt x="166281" y="3246116"/>
                </a:lnTo>
                <a:lnTo>
                  <a:pt x="149485" y="3203253"/>
                </a:lnTo>
                <a:lnTo>
                  <a:pt x="132689" y="3160391"/>
                </a:lnTo>
                <a:lnTo>
                  <a:pt x="112534" y="3123878"/>
                </a:lnTo>
                <a:lnTo>
                  <a:pt x="92379" y="3085778"/>
                </a:lnTo>
                <a:lnTo>
                  <a:pt x="73903" y="3050853"/>
                </a:lnTo>
                <a:lnTo>
                  <a:pt x="55427" y="3011166"/>
                </a:lnTo>
                <a:lnTo>
                  <a:pt x="38632" y="2969891"/>
                </a:lnTo>
                <a:lnTo>
                  <a:pt x="23515" y="2923853"/>
                </a:lnTo>
                <a:lnTo>
                  <a:pt x="11758" y="2874641"/>
                </a:lnTo>
                <a:lnTo>
                  <a:pt x="3359" y="2814316"/>
                </a:lnTo>
                <a:lnTo>
                  <a:pt x="0" y="2746053"/>
                </a:lnTo>
                <a:lnTo>
                  <a:pt x="3359" y="2676203"/>
                </a:lnTo>
                <a:lnTo>
                  <a:pt x="11758" y="2619053"/>
                </a:lnTo>
                <a:lnTo>
                  <a:pt x="23515" y="2566666"/>
                </a:lnTo>
                <a:lnTo>
                  <a:pt x="38632" y="2519041"/>
                </a:lnTo>
                <a:lnTo>
                  <a:pt x="55427" y="2477766"/>
                </a:lnTo>
                <a:lnTo>
                  <a:pt x="75583" y="2439666"/>
                </a:lnTo>
                <a:lnTo>
                  <a:pt x="95738" y="2403153"/>
                </a:lnTo>
                <a:lnTo>
                  <a:pt x="115893" y="2365053"/>
                </a:lnTo>
                <a:lnTo>
                  <a:pt x="134368" y="2325366"/>
                </a:lnTo>
                <a:lnTo>
                  <a:pt x="152844" y="2284091"/>
                </a:lnTo>
                <a:lnTo>
                  <a:pt x="167960" y="2238053"/>
                </a:lnTo>
                <a:lnTo>
                  <a:pt x="178038" y="2185666"/>
                </a:lnTo>
                <a:lnTo>
                  <a:pt x="188115" y="2125341"/>
                </a:lnTo>
                <a:lnTo>
                  <a:pt x="189795" y="2057078"/>
                </a:lnTo>
                <a:lnTo>
                  <a:pt x="188115" y="1988816"/>
                </a:lnTo>
                <a:lnTo>
                  <a:pt x="178038" y="1928491"/>
                </a:lnTo>
                <a:lnTo>
                  <a:pt x="167960" y="1876103"/>
                </a:lnTo>
                <a:lnTo>
                  <a:pt x="152844" y="1831653"/>
                </a:lnTo>
                <a:lnTo>
                  <a:pt x="134368" y="1788791"/>
                </a:lnTo>
                <a:lnTo>
                  <a:pt x="115893" y="1749103"/>
                </a:lnTo>
                <a:lnTo>
                  <a:pt x="95738" y="1712591"/>
                </a:lnTo>
                <a:lnTo>
                  <a:pt x="75583" y="1677666"/>
                </a:lnTo>
                <a:lnTo>
                  <a:pt x="55427" y="1637978"/>
                </a:lnTo>
                <a:lnTo>
                  <a:pt x="38632" y="1596703"/>
                </a:lnTo>
                <a:lnTo>
                  <a:pt x="23515" y="1550666"/>
                </a:lnTo>
                <a:lnTo>
                  <a:pt x="11758" y="1498278"/>
                </a:lnTo>
                <a:lnTo>
                  <a:pt x="3359" y="1437953"/>
                </a:lnTo>
                <a:lnTo>
                  <a:pt x="0" y="1369691"/>
                </a:lnTo>
                <a:lnTo>
                  <a:pt x="3359" y="1301428"/>
                </a:lnTo>
                <a:lnTo>
                  <a:pt x="11758" y="1241103"/>
                </a:lnTo>
                <a:lnTo>
                  <a:pt x="23515" y="1188716"/>
                </a:lnTo>
                <a:lnTo>
                  <a:pt x="38632" y="1142678"/>
                </a:lnTo>
                <a:lnTo>
                  <a:pt x="55427" y="1099816"/>
                </a:lnTo>
                <a:lnTo>
                  <a:pt x="75583" y="1061716"/>
                </a:lnTo>
                <a:lnTo>
                  <a:pt x="115893" y="987103"/>
                </a:lnTo>
                <a:lnTo>
                  <a:pt x="134368" y="949003"/>
                </a:lnTo>
                <a:lnTo>
                  <a:pt x="152844" y="906141"/>
                </a:lnTo>
                <a:lnTo>
                  <a:pt x="167960" y="860103"/>
                </a:lnTo>
                <a:lnTo>
                  <a:pt x="178038" y="807716"/>
                </a:lnTo>
                <a:lnTo>
                  <a:pt x="188115" y="748978"/>
                </a:lnTo>
                <a:lnTo>
                  <a:pt x="189795" y="679128"/>
                </a:lnTo>
                <a:lnTo>
                  <a:pt x="188115" y="610866"/>
                </a:lnTo>
                <a:lnTo>
                  <a:pt x="178038" y="550541"/>
                </a:lnTo>
                <a:lnTo>
                  <a:pt x="167960" y="498153"/>
                </a:lnTo>
                <a:lnTo>
                  <a:pt x="152844" y="453703"/>
                </a:lnTo>
                <a:lnTo>
                  <a:pt x="134368" y="410841"/>
                </a:lnTo>
                <a:lnTo>
                  <a:pt x="115893" y="374328"/>
                </a:lnTo>
                <a:lnTo>
                  <a:pt x="75583" y="299716"/>
                </a:lnTo>
                <a:lnTo>
                  <a:pt x="55427" y="260028"/>
                </a:lnTo>
                <a:lnTo>
                  <a:pt x="38632" y="218753"/>
                </a:lnTo>
                <a:lnTo>
                  <a:pt x="23515" y="172716"/>
                </a:lnTo>
                <a:lnTo>
                  <a:pt x="11758" y="120328"/>
                </a:lnTo>
                <a:lnTo>
                  <a:pt x="3359" y="60003"/>
                </a:lnTo>
                <a:close/>
              </a:path>
            </a:pathLst>
          </a:custGeom>
        </p:spPr>
      </p:pic>
      <p:pic>
        <p:nvPicPr>
          <p:cNvPr id="4" name="Afbeelding 3">
            <a:extLst>
              <a:ext uri="{FF2B5EF4-FFF2-40B4-BE49-F238E27FC236}">
                <a16:creationId xmlns:a16="http://schemas.microsoft.com/office/drawing/2014/main" id="{1B304C8B-25A6-8B42-6BF6-D4CF34FBCA72}"/>
              </a:ext>
            </a:extLst>
          </p:cNvPr>
          <p:cNvPicPr>
            <a:picLocks noChangeAspect="1"/>
          </p:cNvPicPr>
          <p:nvPr/>
        </p:nvPicPr>
        <p:blipFill rotWithShape="1">
          <a:blip r:embed="rId5"/>
          <a:srcRect l="15429" r="25665" b="-4"/>
          <a:stretch/>
        </p:blipFill>
        <p:spPr>
          <a:xfrm>
            <a:off x="9502362" y="3437274"/>
            <a:ext cx="2686586" cy="3420726"/>
          </a:xfrm>
          <a:prstGeom prst="rect">
            <a:avLst/>
          </a:prstGeom>
        </p:spPr>
      </p:pic>
    </p:spTree>
    <p:extLst>
      <p:ext uri="{BB962C8B-B14F-4D97-AF65-F5344CB8AC3E}">
        <p14:creationId xmlns:p14="http://schemas.microsoft.com/office/powerpoint/2010/main" val="376115283"/>
      </p:ext>
    </p:extLst>
  </p:cSld>
  <p:clrMapOvr>
    <a:masterClrMapping/>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7C615D28-8D37-47CB-9D5B-9ACFDA3089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697A9F1-9A75-B6B4-ABC0-E24EEE30A133}"/>
              </a:ext>
            </a:extLst>
          </p:cNvPr>
          <p:cNvSpPr>
            <a:spLocks noGrp="1"/>
          </p:cNvSpPr>
          <p:nvPr>
            <p:ph type="title"/>
          </p:nvPr>
        </p:nvSpPr>
        <p:spPr>
          <a:xfrm>
            <a:off x="762157" y="903088"/>
            <a:ext cx="6340851" cy="1681709"/>
          </a:xfrm>
        </p:spPr>
        <p:txBody>
          <a:bodyPr>
            <a:normAutofit/>
          </a:bodyPr>
          <a:lstStyle/>
          <a:p>
            <a:r>
              <a:rPr lang="nl-NL" sz="4800"/>
              <a:t>Wat kunt u doen?</a:t>
            </a:r>
          </a:p>
        </p:txBody>
      </p:sp>
      <p:sp>
        <p:nvSpPr>
          <p:cNvPr id="9" name="Content Placeholder 8">
            <a:extLst>
              <a:ext uri="{FF2B5EF4-FFF2-40B4-BE49-F238E27FC236}">
                <a16:creationId xmlns:a16="http://schemas.microsoft.com/office/drawing/2014/main" id="{FCF4AC8E-E150-AFBF-718A-5CCCBCE5D8BD}"/>
              </a:ext>
            </a:extLst>
          </p:cNvPr>
          <p:cNvSpPr>
            <a:spLocks noGrp="1"/>
          </p:cNvSpPr>
          <p:nvPr>
            <p:ph idx="1"/>
          </p:nvPr>
        </p:nvSpPr>
        <p:spPr>
          <a:xfrm>
            <a:off x="740429" y="2006332"/>
            <a:ext cx="7428211" cy="4485908"/>
          </a:xfrm>
        </p:spPr>
        <p:txBody>
          <a:bodyPr vert="horz" lIns="91440" tIns="45720" rIns="91440" bIns="45720" rtlCol="0" anchor="t">
            <a:normAutofit fontScale="92500" lnSpcReduction="10000"/>
          </a:bodyPr>
          <a:lstStyle/>
          <a:p>
            <a:pPr marL="0" indent="0">
              <a:lnSpc>
                <a:spcPct val="100000"/>
              </a:lnSpc>
              <a:buNone/>
            </a:pPr>
            <a:r>
              <a:rPr lang="nl-NL" sz="1700" b="1">
                <a:solidFill>
                  <a:schemeClr val="tx1"/>
                </a:solidFill>
              </a:rPr>
              <a:t>Thuis</a:t>
            </a:r>
            <a:br>
              <a:rPr lang="nl-NL" sz="1700">
                <a:solidFill>
                  <a:schemeClr val="tx1"/>
                </a:solidFill>
              </a:rPr>
            </a:br>
            <a:r>
              <a:rPr lang="nl-NL" sz="1700">
                <a:solidFill>
                  <a:schemeClr val="tx1"/>
                </a:solidFill>
              </a:rPr>
              <a:t>Samen met u als ouders willen we dat uw kind u zich zo goed mogelijk ontwikkelt. </a:t>
            </a:r>
            <a:br>
              <a:rPr lang="nl-NL" sz="1700">
                <a:solidFill>
                  <a:schemeClr val="tx1"/>
                </a:solidFill>
              </a:rPr>
            </a:br>
            <a:r>
              <a:rPr lang="nl-NL" sz="1700">
                <a:solidFill>
                  <a:schemeClr val="tx1"/>
                </a:solidFill>
              </a:rPr>
              <a:t>Thuis oefenen is daarbij helpend. </a:t>
            </a:r>
            <a:br>
              <a:rPr lang="nl-NL" sz="1700">
                <a:solidFill>
                  <a:schemeClr val="tx1"/>
                </a:solidFill>
              </a:rPr>
            </a:br>
            <a:r>
              <a:rPr lang="nl-NL" sz="1700">
                <a:solidFill>
                  <a:schemeClr val="tx1"/>
                </a:solidFill>
              </a:rPr>
              <a:t>In groep 5/6 kunt u daarbij denken aan:</a:t>
            </a:r>
            <a:br>
              <a:rPr lang="nl-NL" sz="1700">
                <a:solidFill>
                  <a:schemeClr val="tx1"/>
                </a:solidFill>
              </a:rPr>
            </a:br>
            <a:r>
              <a:rPr lang="nl-NL" sz="1700">
                <a:solidFill>
                  <a:schemeClr val="tx1"/>
                </a:solidFill>
              </a:rPr>
              <a:t>- Het oefenen van de (deel-) tafels van 1 t/m 10</a:t>
            </a:r>
            <a:br>
              <a:rPr lang="nl-NL" sz="1700">
                <a:solidFill>
                  <a:schemeClr val="tx1"/>
                </a:solidFill>
              </a:rPr>
            </a:br>
            <a:r>
              <a:rPr lang="nl-NL" sz="1700">
                <a:solidFill>
                  <a:schemeClr val="tx1"/>
                </a:solidFill>
              </a:rPr>
              <a:t>- Klokkijken verweven in de dagelijkse gang van zaken</a:t>
            </a:r>
            <a:br>
              <a:rPr lang="nl-NL" sz="1700">
                <a:solidFill>
                  <a:schemeClr val="tx1"/>
                </a:solidFill>
              </a:rPr>
            </a:br>
            <a:r>
              <a:rPr lang="nl-NL" sz="1700">
                <a:solidFill>
                  <a:schemeClr val="tx1"/>
                </a:solidFill>
              </a:rPr>
              <a:t>- Regelmatig (samen) lezen en voorlezen</a:t>
            </a:r>
            <a:br>
              <a:rPr lang="nl-NL" sz="1700">
                <a:solidFill>
                  <a:schemeClr val="tx1"/>
                </a:solidFill>
              </a:rPr>
            </a:br>
            <a:r>
              <a:rPr lang="nl-NL" sz="1700">
                <a:solidFill>
                  <a:schemeClr val="tx1"/>
                </a:solidFill>
              </a:rPr>
              <a:t>- Activiteiten ondernemen die bijdragen aan kennis over de wereld, bijvoorbeeld het </a:t>
            </a:r>
            <a:br>
              <a:rPr lang="nl-NL" sz="1700">
                <a:solidFill>
                  <a:schemeClr val="tx1"/>
                </a:solidFill>
              </a:rPr>
            </a:br>
            <a:r>
              <a:rPr lang="nl-NL" sz="1700">
                <a:solidFill>
                  <a:schemeClr val="tx1"/>
                </a:solidFill>
              </a:rPr>
              <a:t>  bezoeken van een museum </a:t>
            </a:r>
            <a:br>
              <a:rPr lang="nl-NL" sz="1700">
                <a:solidFill>
                  <a:schemeClr val="tx1"/>
                </a:solidFill>
              </a:rPr>
            </a:br>
            <a:endParaRPr lang="nl-NL" sz="1700">
              <a:solidFill>
                <a:schemeClr val="tx1"/>
              </a:solidFill>
            </a:endParaRPr>
          </a:p>
          <a:p>
            <a:pPr marL="0" indent="0">
              <a:lnSpc>
                <a:spcPct val="100000"/>
              </a:lnSpc>
              <a:buNone/>
            </a:pPr>
            <a:r>
              <a:rPr lang="nl-NL" sz="1700">
                <a:solidFill>
                  <a:schemeClr val="tx1"/>
                </a:solidFill>
              </a:rPr>
              <a:t>Kinderen kunnen gratis lid worden van de bibliotheek en ook van school mogen boeken geleend worden.</a:t>
            </a:r>
          </a:p>
          <a:p>
            <a:pPr marL="0" indent="0">
              <a:lnSpc>
                <a:spcPct val="100000"/>
              </a:lnSpc>
              <a:buNone/>
            </a:pPr>
            <a:endParaRPr lang="nl-NL" sz="1700">
              <a:solidFill>
                <a:schemeClr val="tx1"/>
              </a:solidFill>
            </a:endParaRPr>
          </a:p>
          <a:p>
            <a:pPr marL="0" indent="0">
              <a:lnSpc>
                <a:spcPct val="100000"/>
              </a:lnSpc>
              <a:buNone/>
            </a:pPr>
            <a:r>
              <a:rPr lang="nl-NL" sz="1700" b="1">
                <a:solidFill>
                  <a:schemeClr val="tx1"/>
                </a:solidFill>
              </a:rPr>
              <a:t>In de klas</a:t>
            </a:r>
            <a:br>
              <a:rPr lang="nl-NL" sz="1700">
                <a:solidFill>
                  <a:schemeClr val="tx1"/>
                </a:solidFill>
              </a:rPr>
            </a:br>
            <a:r>
              <a:rPr lang="nl-NL" sz="1700">
                <a:solidFill>
                  <a:schemeClr val="tx1"/>
                </a:solidFill>
              </a:rPr>
              <a:t>Af en toe hebben we een uitje met de klas.  We kunnen daarbij hulp van ouders gebruiken. </a:t>
            </a:r>
            <a:br>
              <a:rPr lang="nl-NL" sz="1700">
                <a:solidFill>
                  <a:schemeClr val="tx1"/>
                </a:solidFill>
              </a:rPr>
            </a:br>
            <a:r>
              <a:rPr lang="nl-NL" sz="1700">
                <a:solidFill>
                  <a:schemeClr val="tx1"/>
                </a:solidFill>
              </a:rPr>
              <a:t>Ook voor thema’s zijn we regelmatig op zoek naar mensen die iets voor ons kunnen betekenen. Hiervoor plaatsen we een oproep in Kwieb. </a:t>
            </a:r>
          </a:p>
          <a:p>
            <a:pPr marL="0" indent="0">
              <a:lnSpc>
                <a:spcPct val="100000"/>
              </a:lnSpc>
              <a:buNone/>
            </a:pPr>
            <a:endParaRPr lang="nl-NL" sz="1100">
              <a:solidFill>
                <a:schemeClr val="tx1"/>
              </a:solidFill>
            </a:endParaRPr>
          </a:p>
          <a:p>
            <a:pPr marL="0" indent="0">
              <a:lnSpc>
                <a:spcPct val="100000"/>
              </a:lnSpc>
              <a:buNone/>
            </a:pPr>
            <a:endParaRPr lang="nl-NL" sz="1100">
              <a:solidFill>
                <a:schemeClr val="tx1"/>
              </a:solidFill>
            </a:endParaRPr>
          </a:p>
        </p:txBody>
      </p:sp>
      <p:sp>
        <p:nvSpPr>
          <p:cNvPr id="21" name="Freeform: Shape 20">
            <a:extLst>
              <a:ext uri="{FF2B5EF4-FFF2-40B4-BE49-F238E27FC236}">
                <a16:creationId xmlns:a16="http://schemas.microsoft.com/office/drawing/2014/main" id="{D6B215F4-747D-4CC6-A400-179A94AB89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59668" y="0"/>
            <a:ext cx="4232332" cy="3701000"/>
          </a:xfrm>
          <a:custGeom>
            <a:avLst/>
            <a:gdLst>
              <a:gd name="connsiteX0" fmla="*/ 319701 w 4232332"/>
              <a:gd name="connsiteY0" fmla="*/ 0 h 3701000"/>
              <a:gd name="connsiteX1" fmla="*/ 4232332 w 4232332"/>
              <a:gd name="connsiteY1" fmla="*/ 0 h 3701000"/>
              <a:gd name="connsiteX2" fmla="*/ 4232332 w 4232332"/>
              <a:gd name="connsiteY2" fmla="*/ 3034486 h 3701000"/>
              <a:gd name="connsiteX3" fmla="*/ 4230268 w 4232332"/>
              <a:gd name="connsiteY3" fmla="*/ 3035198 h 3701000"/>
              <a:gd name="connsiteX4" fmla="*/ 4185051 w 4232332"/>
              <a:gd name="connsiteY4" fmla="*/ 3049231 h 3701000"/>
              <a:gd name="connsiteX5" fmla="*/ 4136714 w 4232332"/>
              <a:gd name="connsiteY5" fmla="*/ 3061706 h 3701000"/>
              <a:gd name="connsiteX6" fmla="*/ 4089935 w 4232332"/>
              <a:gd name="connsiteY6" fmla="*/ 3074180 h 3701000"/>
              <a:gd name="connsiteX7" fmla="*/ 4043158 w 4232332"/>
              <a:gd name="connsiteY7" fmla="*/ 3088214 h 3701000"/>
              <a:gd name="connsiteX8" fmla="*/ 3997940 w 4232332"/>
              <a:gd name="connsiteY8" fmla="*/ 3103806 h 3701000"/>
              <a:gd name="connsiteX9" fmla="*/ 3955840 w 4232332"/>
              <a:gd name="connsiteY9" fmla="*/ 3122518 h 3701000"/>
              <a:gd name="connsiteX10" fmla="*/ 3916860 w 4232332"/>
              <a:gd name="connsiteY10" fmla="*/ 3144346 h 3701000"/>
              <a:gd name="connsiteX11" fmla="*/ 3882555 w 4232332"/>
              <a:gd name="connsiteY11" fmla="*/ 3172413 h 3701000"/>
              <a:gd name="connsiteX12" fmla="*/ 3846692 w 4232332"/>
              <a:gd name="connsiteY12" fmla="*/ 3203599 h 3701000"/>
              <a:gd name="connsiteX13" fmla="*/ 3815506 w 4232332"/>
              <a:gd name="connsiteY13" fmla="*/ 3239461 h 3701000"/>
              <a:gd name="connsiteX14" fmla="*/ 3785881 w 4232332"/>
              <a:gd name="connsiteY14" fmla="*/ 3276884 h 3701000"/>
              <a:gd name="connsiteX15" fmla="*/ 3756254 w 4232332"/>
              <a:gd name="connsiteY15" fmla="*/ 3315864 h 3701000"/>
              <a:gd name="connsiteX16" fmla="*/ 3726629 w 4232332"/>
              <a:gd name="connsiteY16" fmla="*/ 3354846 h 3701000"/>
              <a:gd name="connsiteX17" fmla="*/ 3697003 w 4232332"/>
              <a:gd name="connsiteY17" fmla="*/ 3392268 h 3701000"/>
              <a:gd name="connsiteX18" fmla="*/ 3664258 w 4232332"/>
              <a:gd name="connsiteY18" fmla="*/ 3428131 h 3701000"/>
              <a:gd name="connsiteX19" fmla="*/ 3631513 w 4232332"/>
              <a:gd name="connsiteY19" fmla="*/ 3459315 h 3701000"/>
              <a:gd name="connsiteX20" fmla="*/ 3594093 w 4232332"/>
              <a:gd name="connsiteY20" fmla="*/ 3485823 h 3701000"/>
              <a:gd name="connsiteX21" fmla="*/ 3555111 w 4232332"/>
              <a:gd name="connsiteY21" fmla="*/ 3506094 h 3701000"/>
              <a:gd name="connsiteX22" fmla="*/ 3508332 w 4232332"/>
              <a:gd name="connsiteY22" fmla="*/ 3520128 h 3701000"/>
              <a:gd name="connsiteX23" fmla="*/ 3459994 w 4232332"/>
              <a:gd name="connsiteY23" fmla="*/ 3526365 h 3701000"/>
              <a:gd name="connsiteX24" fmla="*/ 3410100 w 4232332"/>
              <a:gd name="connsiteY24" fmla="*/ 3527923 h 3701000"/>
              <a:gd name="connsiteX25" fmla="*/ 3357084 w 4232332"/>
              <a:gd name="connsiteY25" fmla="*/ 3523245 h 3701000"/>
              <a:gd name="connsiteX26" fmla="*/ 3304070 w 4232332"/>
              <a:gd name="connsiteY26" fmla="*/ 3517009 h 3701000"/>
              <a:gd name="connsiteX27" fmla="*/ 3251054 w 4232332"/>
              <a:gd name="connsiteY27" fmla="*/ 3509211 h 3701000"/>
              <a:gd name="connsiteX28" fmla="*/ 3198040 w 4232332"/>
              <a:gd name="connsiteY28" fmla="*/ 3502976 h 3701000"/>
              <a:gd name="connsiteX29" fmla="*/ 3145024 w 4232332"/>
              <a:gd name="connsiteY29" fmla="*/ 3499857 h 3701000"/>
              <a:gd name="connsiteX30" fmla="*/ 3093569 w 4232332"/>
              <a:gd name="connsiteY30" fmla="*/ 3499857 h 3701000"/>
              <a:gd name="connsiteX31" fmla="*/ 3045233 w 4232332"/>
              <a:gd name="connsiteY31" fmla="*/ 3506094 h 3701000"/>
              <a:gd name="connsiteX32" fmla="*/ 2995337 w 4232332"/>
              <a:gd name="connsiteY32" fmla="*/ 3518569 h 3701000"/>
              <a:gd name="connsiteX33" fmla="*/ 2950118 w 4232332"/>
              <a:gd name="connsiteY33" fmla="*/ 3537278 h 3701000"/>
              <a:gd name="connsiteX34" fmla="*/ 2903340 w 4232332"/>
              <a:gd name="connsiteY34" fmla="*/ 3562227 h 3701000"/>
              <a:gd name="connsiteX35" fmla="*/ 2856564 w 4232332"/>
              <a:gd name="connsiteY35" fmla="*/ 3587176 h 3701000"/>
              <a:gd name="connsiteX36" fmla="*/ 2809785 w 4232332"/>
              <a:gd name="connsiteY36" fmla="*/ 3615241 h 3701000"/>
              <a:gd name="connsiteX37" fmla="*/ 2764565 w 4232332"/>
              <a:gd name="connsiteY37" fmla="*/ 3641749 h 3701000"/>
              <a:gd name="connsiteX38" fmla="*/ 2716230 w 4232332"/>
              <a:gd name="connsiteY38" fmla="*/ 3665138 h 3701000"/>
              <a:gd name="connsiteX39" fmla="*/ 2669451 w 4232332"/>
              <a:gd name="connsiteY39" fmla="*/ 3683850 h 3701000"/>
              <a:gd name="connsiteX40" fmla="*/ 2621114 w 4232332"/>
              <a:gd name="connsiteY40" fmla="*/ 3696324 h 3701000"/>
              <a:gd name="connsiteX41" fmla="*/ 2571219 w 4232332"/>
              <a:gd name="connsiteY41" fmla="*/ 3701000 h 3701000"/>
              <a:gd name="connsiteX42" fmla="*/ 2521322 w 4232332"/>
              <a:gd name="connsiteY42" fmla="*/ 3696324 h 3701000"/>
              <a:gd name="connsiteX43" fmla="*/ 2472985 w 4232332"/>
              <a:gd name="connsiteY43" fmla="*/ 3683850 h 3701000"/>
              <a:gd name="connsiteX44" fmla="*/ 2426209 w 4232332"/>
              <a:gd name="connsiteY44" fmla="*/ 3665138 h 3701000"/>
              <a:gd name="connsiteX45" fmla="*/ 2377871 w 4232332"/>
              <a:gd name="connsiteY45" fmla="*/ 3641749 h 3701000"/>
              <a:gd name="connsiteX46" fmla="*/ 2332651 w 4232332"/>
              <a:gd name="connsiteY46" fmla="*/ 3615241 h 3701000"/>
              <a:gd name="connsiteX47" fmla="*/ 2285874 w 4232332"/>
              <a:gd name="connsiteY47" fmla="*/ 3587176 h 3701000"/>
              <a:gd name="connsiteX48" fmla="*/ 2239096 w 4232332"/>
              <a:gd name="connsiteY48" fmla="*/ 3562227 h 3701000"/>
              <a:gd name="connsiteX49" fmla="*/ 2192319 w 4232332"/>
              <a:gd name="connsiteY49" fmla="*/ 3537278 h 3701000"/>
              <a:gd name="connsiteX50" fmla="*/ 2145542 w 4232332"/>
              <a:gd name="connsiteY50" fmla="*/ 3518569 h 3701000"/>
              <a:gd name="connsiteX51" fmla="*/ 2097204 w 4232332"/>
              <a:gd name="connsiteY51" fmla="*/ 3506094 h 3701000"/>
              <a:gd name="connsiteX52" fmla="*/ 2048867 w 4232332"/>
              <a:gd name="connsiteY52" fmla="*/ 3499857 h 3701000"/>
              <a:gd name="connsiteX53" fmla="*/ 1997410 w 4232332"/>
              <a:gd name="connsiteY53" fmla="*/ 3499857 h 3701000"/>
              <a:gd name="connsiteX54" fmla="*/ 1944396 w 4232332"/>
              <a:gd name="connsiteY54" fmla="*/ 3502976 h 3701000"/>
              <a:gd name="connsiteX55" fmla="*/ 1891382 w 4232332"/>
              <a:gd name="connsiteY55" fmla="*/ 3509211 h 3701000"/>
              <a:gd name="connsiteX56" fmla="*/ 1838366 w 4232332"/>
              <a:gd name="connsiteY56" fmla="*/ 3517009 h 3701000"/>
              <a:gd name="connsiteX57" fmla="*/ 1785350 w 4232332"/>
              <a:gd name="connsiteY57" fmla="*/ 3523245 h 3701000"/>
              <a:gd name="connsiteX58" fmla="*/ 1732336 w 4232332"/>
              <a:gd name="connsiteY58" fmla="*/ 3527923 h 3701000"/>
              <a:gd name="connsiteX59" fmla="*/ 1682442 w 4232332"/>
              <a:gd name="connsiteY59" fmla="*/ 3526365 h 3701000"/>
              <a:gd name="connsiteX60" fmla="*/ 1634105 w 4232332"/>
              <a:gd name="connsiteY60" fmla="*/ 3520128 h 3701000"/>
              <a:gd name="connsiteX61" fmla="*/ 1587326 w 4232332"/>
              <a:gd name="connsiteY61" fmla="*/ 3506094 h 3701000"/>
              <a:gd name="connsiteX62" fmla="*/ 1548345 w 4232332"/>
              <a:gd name="connsiteY62" fmla="*/ 3485823 h 3701000"/>
              <a:gd name="connsiteX63" fmla="*/ 1510922 w 4232332"/>
              <a:gd name="connsiteY63" fmla="*/ 3459315 h 3701000"/>
              <a:gd name="connsiteX64" fmla="*/ 1478179 w 4232332"/>
              <a:gd name="connsiteY64" fmla="*/ 3428131 h 3701000"/>
              <a:gd name="connsiteX65" fmla="*/ 1445433 w 4232332"/>
              <a:gd name="connsiteY65" fmla="*/ 3392268 h 3701000"/>
              <a:gd name="connsiteX66" fmla="*/ 1415807 w 4232332"/>
              <a:gd name="connsiteY66" fmla="*/ 3354846 h 3701000"/>
              <a:gd name="connsiteX67" fmla="*/ 1386182 w 4232332"/>
              <a:gd name="connsiteY67" fmla="*/ 3315864 h 3701000"/>
              <a:gd name="connsiteX68" fmla="*/ 1356556 w 4232332"/>
              <a:gd name="connsiteY68" fmla="*/ 3276884 h 3701000"/>
              <a:gd name="connsiteX69" fmla="*/ 1326930 w 4232332"/>
              <a:gd name="connsiteY69" fmla="*/ 3239461 h 3701000"/>
              <a:gd name="connsiteX70" fmla="*/ 1295744 w 4232332"/>
              <a:gd name="connsiteY70" fmla="*/ 3203599 h 3701000"/>
              <a:gd name="connsiteX71" fmla="*/ 1259881 w 4232332"/>
              <a:gd name="connsiteY71" fmla="*/ 3172413 h 3701000"/>
              <a:gd name="connsiteX72" fmla="*/ 1225577 w 4232332"/>
              <a:gd name="connsiteY72" fmla="*/ 3144346 h 3701000"/>
              <a:gd name="connsiteX73" fmla="*/ 1186596 w 4232332"/>
              <a:gd name="connsiteY73" fmla="*/ 3122518 h 3701000"/>
              <a:gd name="connsiteX74" fmla="*/ 1144496 w 4232332"/>
              <a:gd name="connsiteY74" fmla="*/ 3103806 h 3701000"/>
              <a:gd name="connsiteX75" fmla="*/ 1099278 w 4232332"/>
              <a:gd name="connsiteY75" fmla="*/ 3088214 h 3701000"/>
              <a:gd name="connsiteX76" fmla="*/ 1052499 w 4232332"/>
              <a:gd name="connsiteY76" fmla="*/ 3074180 h 3701000"/>
              <a:gd name="connsiteX77" fmla="*/ 1005723 w 4232332"/>
              <a:gd name="connsiteY77" fmla="*/ 3061706 h 3701000"/>
              <a:gd name="connsiteX78" fmla="*/ 957386 w 4232332"/>
              <a:gd name="connsiteY78" fmla="*/ 3049231 h 3701000"/>
              <a:gd name="connsiteX79" fmla="*/ 912167 w 4232332"/>
              <a:gd name="connsiteY79" fmla="*/ 3035198 h 3701000"/>
              <a:gd name="connsiteX80" fmla="*/ 866948 w 4232332"/>
              <a:gd name="connsiteY80" fmla="*/ 3019606 h 3701000"/>
              <a:gd name="connsiteX81" fmla="*/ 824850 w 4232332"/>
              <a:gd name="connsiteY81" fmla="*/ 3000894 h 3701000"/>
              <a:gd name="connsiteX82" fmla="*/ 787426 w 4232332"/>
              <a:gd name="connsiteY82" fmla="*/ 2977505 h 3701000"/>
              <a:gd name="connsiteX83" fmla="*/ 753122 w 4232332"/>
              <a:gd name="connsiteY83" fmla="*/ 2949439 h 3701000"/>
              <a:gd name="connsiteX84" fmla="*/ 725057 w 4232332"/>
              <a:gd name="connsiteY84" fmla="*/ 2915136 h 3701000"/>
              <a:gd name="connsiteX85" fmla="*/ 701668 w 4232332"/>
              <a:gd name="connsiteY85" fmla="*/ 2877713 h 3701000"/>
              <a:gd name="connsiteX86" fmla="*/ 682956 w 4232332"/>
              <a:gd name="connsiteY86" fmla="*/ 2835613 h 3701000"/>
              <a:gd name="connsiteX87" fmla="*/ 667364 w 4232332"/>
              <a:gd name="connsiteY87" fmla="*/ 2790396 h 3701000"/>
              <a:gd name="connsiteX88" fmla="*/ 653331 w 4232332"/>
              <a:gd name="connsiteY88" fmla="*/ 2745177 h 3701000"/>
              <a:gd name="connsiteX89" fmla="*/ 640857 w 4232332"/>
              <a:gd name="connsiteY89" fmla="*/ 2696840 h 3701000"/>
              <a:gd name="connsiteX90" fmla="*/ 628382 w 4232332"/>
              <a:gd name="connsiteY90" fmla="*/ 2650063 h 3701000"/>
              <a:gd name="connsiteX91" fmla="*/ 614349 w 4232332"/>
              <a:gd name="connsiteY91" fmla="*/ 2603285 h 3701000"/>
              <a:gd name="connsiteX92" fmla="*/ 598756 w 4232332"/>
              <a:gd name="connsiteY92" fmla="*/ 2558065 h 3701000"/>
              <a:gd name="connsiteX93" fmla="*/ 580044 w 4232332"/>
              <a:gd name="connsiteY93" fmla="*/ 2515965 h 3701000"/>
              <a:gd name="connsiteX94" fmla="*/ 558214 w 4232332"/>
              <a:gd name="connsiteY94" fmla="*/ 2476984 h 3701000"/>
              <a:gd name="connsiteX95" fmla="*/ 530150 w 4232332"/>
              <a:gd name="connsiteY95" fmla="*/ 2442681 h 3701000"/>
              <a:gd name="connsiteX96" fmla="*/ 498963 w 4232332"/>
              <a:gd name="connsiteY96" fmla="*/ 2406817 h 3701000"/>
              <a:gd name="connsiteX97" fmla="*/ 463101 w 4232332"/>
              <a:gd name="connsiteY97" fmla="*/ 2375633 h 3701000"/>
              <a:gd name="connsiteX98" fmla="*/ 424118 w 4232332"/>
              <a:gd name="connsiteY98" fmla="*/ 2346007 h 3701000"/>
              <a:gd name="connsiteX99" fmla="*/ 385138 w 4232332"/>
              <a:gd name="connsiteY99" fmla="*/ 2316382 h 3701000"/>
              <a:gd name="connsiteX100" fmla="*/ 346157 w 4232332"/>
              <a:gd name="connsiteY100" fmla="*/ 2286756 h 3701000"/>
              <a:gd name="connsiteX101" fmla="*/ 308733 w 4232332"/>
              <a:gd name="connsiteY101" fmla="*/ 2257129 h 3701000"/>
              <a:gd name="connsiteX102" fmla="*/ 272871 w 4232332"/>
              <a:gd name="connsiteY102" fmla="*/ 2224386 h 3701000"/>
              <a:gd name="connsiteX103" fmla="*/ 241686 w 4232332"/>
              <a:gd name="connsiteY103" fmla="*/ 2191641 h 3701000"/>
              <a:gd name="connsiteX104" fmla="*/ 215179 w 4232332"/>
              <a:gd name="connsiteY104" fmla="*/ 2154219 h 3701000"/>
              <a:gd name="connsiteX105" fmla="*/ 194909 w 4232332"/>
              <a:gd name="connsiteY105" fmla="*/ 2115238 h 3701000"/>
              <a:gd name="connsiteX106" fmla="*/ 180876 w 4232332"/>
              <a:gd name="connsiteY106" fmla="*/ 2068461 h 3701000"/>
              <a:gd name="connsiteX107" fmla="*/ 174638 w 4232332"/>
              <a:gd name="connsiteY107" fmla="*/ 2020123 h 3701000"/>
              <a:gd name="connsiteX108" fmla="*/ 173078 w 4232332"/>
              <a:gd name="connsiteY108" fmla="*/ 1970225 h 3701000"/>
              <a:gd name="connsiteX109" fmla="*/ 177756 w 4232332"/>
              <a:gd name="connsiteY109" fmla="*/ 1917211 h 3701000"/>
              <a:gd name="connsiteX110" fmla="*/ 183993 w 4232332"/>
              <a:gd name="connsiteY110" fmla="*/ 1864197 h 3701000"/>
              <a:gd name="connsiteX111" fmla="*/ 191789 w 4232332"/>
              <a:gd name="connsiteY111" fmla="*/ 1811182 h 3701000"/>
              <a:gd name="connsiteX112" fmla="*/ 198027 w 4232332"/>
              <a:gd name="connsiteY112" fmla="*/ 1758167 h 3701000"/>
              <a:gd name="connsiteX113" fmla="*/ 201146 w 4232332"/>
              <a:gd name="connsiteY113" fmla="*/ 1705153 h 3701000"/>
              <a:gd name="connsiteX114" fmla="*/ 201146 w 4232332"/>
              <a:gd name="connsiteY114" fmla="*/ 1653697 h 3701000"/>
              <a:gd name="connsiteX115" fmla="*/ 194909 w 4232332"/>
              <a:gd name="connsiteY115" fmla="*/ 1605362 h 3701000"/>
              <a:gd name="connsiteX116" fmla="*/ 182434 w 4232332"/>
              <a:gd name="connsiteY116" fmla="*/ 1557024 h 3701000"/>
              <a:gd name="connsiteX117" fmla="*/ 163723 w 4232332"/>
              <a:gd name="connsiteY117" fmla="*/ 1511804 h 3701000"/>
              <a:gd name="connsiteX118" fmla="*/ 140335 w 4232332"/>
              <a:gd name="connsiteY118" fmla="*/ 1465027 h 3701000"/>
              <a:gd name="connsiteX119" fmla="*/ 113826 w 4232332"/>
              <a:gd name="connsiteY119" fmla="*/ 1418251 h 3701000"/>
              <a:gd name="connsiteX120" fmla="*/ 85761 w 4232332"/>
              <a:gd name="connsiteY120" fmla="*/ 1371472 h 3701000"/>
              <a:gd name="connsiteX121" fmla="*/ 59253 w 4232332"/>
              <a:gd name="connsiteY121" fmla="*/ 1326252 h 3701000"/>
              <a:gd name="connsiteX122" fmla="*/ 35863 w 4232332"/>
              <a:gd name="connsiteY122" fmla="*/ 1277917 h 3701000"/>
              <a:gd name="connsiteX123" fmla="*/ 17153 w 4232332"/>
              <a:gd name="connsiteY123" fmla="*/ 1231139 h 3701000"/>
              <a:gd name="connsiteX124" fmla="*/ 4679 w 4232332"/>
              <a:gd name="connsiteY124" fmla="*/ 1182801 h 3701000"/>
              <a:gd name="connsiteX125" fmla="*/ 0 w 4232332"/>
              <a:gd name="connsiteY125" fmla="*/ 1132905 h 3701000"/>
              <a:gd name="connsiteX126" fmla="*/ 4679 w 4232332"/>
              <a:gd name="connsiteY126" fmla="*/ 1083010 h 3701000"/>
              <a:gd name="connsiteX127" fmla="*/ 17153 w 4232332"/>
              <a:gd name="connsiteY127" fmla="*/ 1034673 h 3701000"/>
              <a:gd name="connsiteX128" fmla="*/ 35863 w 4232332"/>
              <a:gd name="connsiteY128" fmla="*/ 987895 h 3701000"/>
              <a:gd name="connsiteX129" fmla="*/ 59253 w 4232332"/>
              <a:gd name="connsiteY129" fmla="*/ 939559 h 3701000"/>
              <a:gd name="connsiteX130" fmla="*/ 85761 w 4232332"/>
              <a:gd name="connsiteY130" fmla="*/ 894339 h 3701000"/>
              <a:gd name="connsiteX131" fmla="*/ 113826 w 4232332"/>
              <a:gd name="connsiteY131" fmla="*/ 847563 h 3701000"/>
              <a:gd name="connsiteX132" fmla="*/ 140335 w 4232332"/>
              <a:gd name="connsiteY132" fmla="*/ 800784 h 3701000"/>
              <a:gd name="connsiteX133" fmla="*/ 163723 w 4232332"/>
              <a:gd name="connsiteY133" fmla="*/ 754007 h 3701000"/>
              <a:gd name="connsiteX134" fmla="*/ 182434 w 4232332"/>
              <a:gd name="connsiteY134" fmla="*/ 708787 h 3701000"/>
              <a:gd name="connsiteX135" fmla="*/ 194909 w 4232332"/>
              <a:gd name="connsiteY135" fmla="*/ 660451 h 3701000"/>
              <a:gd name="connsiteX136" fmla="*/ 201146 w 4232332"/>
              <a:gd name="connsiteY136" fmla="*/ 612115 h 3701000"/>
              <a:gd name="connsiteX137" fmla="*/ 201146 w 4232332"/>
              <a:gd name="connsiteY137" fmla="*/ 560659 h 3701000"/>
              <a:gd name="connsiteX138" fmla="*/ 198027 w 4232332"/>
              <a:gd name="connsiteY138" fmla="*/ 507644 h 3701000"/>
              <a:gd name="connsiteX139" fmla="*/ 191789 w 4232332"/>
              <a:gd name="connsiteY139" fmla="*/ 454630 h 3701000"/>
              <a:gd name="connsiteX140" fmla="*/ 183993 w 4232332"/>
              <a:gd name="connsiteY140" fmla="*/ 401614 h 3701000"/>
              <a:gd name="connsiteX141" fmla="*/ 177756 w 4232332"/>
              <a:gd name="connsiteY141" fmla="*/ 348600 h 3701000"/>
              <a:gd name="connsiteX142" fmla="*/ 173078 w 4232332"/>
              <a:gd name="connsiteY142" fmla="*/ 295586 h 3701000"/>
              <a:gd name="connsiteX143" fmla="*/ 174638 w 4232332"/>
              <a:gd name="connsiteY143" fmla="*/ 245689 h 3701000"/>
              <a:gd name="connsiteX144" fmla="*/ 180876 w 4232332"/>
              <a:gd name="connsiteY144" fmla="*/ 197353 h 3701000"/>
              <a:gd name="connsiteX145" fmla="*/ 194909 w 4232332"/>
              <a:gd name="connsiteY145" fmla="*/ 150574 h 3701000"/>
              <a:gd name="connsiteX146" fmla="*/ 215179 w 4232332"/>
              <a:gd name="connsiteY146" fmla="*/ 111594 h 3701000"/>
              <a:gd name="connsiteX147" fmla="*/ 241686 w 4232332"/>
              <a:gd name="connsiteY147" fmla="*/ 74171 h 3701000"/>
              <a:gd name="connsiteX148" fmla="*/ 272871 w 4232332"/>
              <a:gd name="connsiteY148" fmla="*/ 41427 h 3701000"/>
              <a:gd name="connsiteX149" fmla="*/ 308733 w 4232332"/>
              <a:gd name="connsiteY149" fmla="*/ 8683 h 370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4232332" h="3701000">
                <a:moveTo>
                  <a:pt x="319701" y="0"/>
                </a:moveTo>
                <a:lnTo>
                  <a:pt x="4232332" y="0"/>
                </a:lnTo>
                <a:lnTo>
                  <a:pt x="4232332" y="3034486"/>
                </a:lnTo>
                <a:lnTo>
                  <a:pt x="4230268" y="3035198"/>
                </a:lnTo>
                <a:lnTo>
                  <a:pt x="4185051" y="3049231"/>
                </a:lnTo>
                <a:lnTo>
                  <a:pt x="4136714" y="3061706"/>
                </a:lnTo>
                <a:lnTo>
                  <a:pt x="4089935" y="3074180"/>
                </a:lnTo>
                <a:lnTo>
                  <a:pt x="4043158" y="3088214"/>
                </a:lnTo>
                <a:lnTo>
                  <a:pt x="3997940" y="3103806"/>
                </a:lnTo>
                <a:lnTo>
                  <a:pt x="3955840" y="3122518"/>
                </a:lnTo>
                <a:lnTo>
                  <a:pt x="3916860" y="3144346"/>
                </a:lnTo>
                <a:lnTo>
                  <a:pt x="3882555" y="3172413"/>
                </a:lnTo>
                <a:lnTo>
                  <a:pt x="3846692" y="3203599"/>
                </a:lnTo>
                <a:lnTo>
                  <a:pt x="3815506" y="3239461"/>
                </a:lnTo>
                <a:lnTo>
                  <a:pt x="3785881" y="3276884"/>
                </a:lnTo>
                <a:lnTo>
                  <a:pt x="3756254" y="3315864"/>
                </a:lnTo>
                <a:lnTo>
                  <a:pt x="3726629" y="3354846"/>
                </a:lnTo>
                <a:lnTo>
                  <a:pt x="3697003" y="3392268"/>
                </a:lnTo>
                <a:lnTo>
                  <a:pt x="3664258" y="3428131"/>
                </a:lnTo>
                <a:lnTo>
                  <a:pt x="3631513" y="3459315"/>
                </a:lnTo>
                <a:lnTo>
                  <a:pt x="3594093" y="3485823"/>
                </a:lnTo>
                <a:lnTo>
                  <a:pt x="3555111" y="3506094"/>
                </a:lnTo>
                <a:lnTo>
                  <a:pt x="3508332" y="3520128"/>
                </a:lnTo>
                <a:lnTo>
                  <a:pt x="3459994" y="3526365"/>
                </a:lnTo>
                <a:lnTo>
                  <a:pt x="3410100" y="3527923"/>
                </a:lnTo>
                <a:lnTo>
                  <a:pt x="3357084" y="3523245"/>
                </a:lnTo>
                <a:lnTo>
                  <a:pt x="3304070" y="3517009"/>
                </a:lnTo>
                <a:lnTo>
                  <a:pt x="3251054" y="3509211"/>
                </a:lnTo>
                <a:lnTo>
                  <a:pt x="3198040" y="3502976"/>
                </a:lnTo>
                <a:lnTo>
                  <a:pt x="3145024" y="3499857"/>
                </a:lnTo>
                <a:lnTo>
                  <a:pt x="3093569" y="3499857"/>
                </a:lnTo>
                <a:lnTo>
                  <a:pt x="3045233" y="3506094"/>
                </a:lnTo>
                <a:lnTo>
                  <a:pt x="2995337" y="3518569"/>
                </a:lnTo>
                <a:lnTo>
                  <a:pt x="2950118" y="3537278"/>
                </a:lnTo>
                <a:lnTo>
                  <a:pt x="2903340" y="3562227"/>
                </a:lnTo>
                <a:lnTo>
                  <a:pt x="2856564" y="3587176"/>
                </a:lnTo>
                <a:lnTo>
                  <a:pt x="2809785" y="3615241"/>
                </a:lnTo>
                <a:lnTo>
                  <a:pt x="2764565" y="3641749"/>
                </a:lnTo>
                <a:lnTo>
                  <a:pt x="2716230" y="3665138"/>
                </a:lnTo>
                <a:lnTo>
                  <a:pt x="2669451" y="3683850"/>
                </a:lnTo>
                <a:lnTo>
                  <a:pt x="2621114" y="3696324"/>
                </a:lnTo>
                <a:lnTo>
                  <a:pt x="2571219" y="3701000"/>
                </a:lnTo>
                <a:lnTo>
                  <a:pt x="2521322" y="3696324"/>
                </a:lnTo>
                <a:lnTo>
                  <a:pt x="2472985" y="3683850"/>
                </a:lnTo>
                <a:lnTo>
                  <a:pt x="2426209" y="3665138"/>
                </a:lnTo>
                <a:lnTo>
                  <a:pt x="2377871" y="3641749"/>
                </a:lnTo>
                <a:lnTo>
                  <a:pt x="2332651" y="3615241"/>
                </a:lnTo>
                <a:lnTo>
                  <a:pt x="2285874" y="3587176"/>
                </a:lnTo>
                <a:lnTo>
                  <a:pt x="2239096" y="3562227"/>
                </a:lnTo>
                <a:lnTo>
                  <a:pt x="2192319" y="3537278"/>
                </a:lnTo>
                <a:lnTo>
                  <a:pt x="2145542" y="3518569"/>
                </a:lnTo>
                <a:lnTo>
                  <a:pt x="2097204" y="3506094"/>
                </a:lnTo>
                <a:lnTo>
                  <a:pt x="2048867" y="3499857"/>
                </a:lnTo>
                <a:lnTo>
                  <a:pt x="1997410" y="3499857"/>
                </a:lnTo>
                <a:lnTo>
                  <a:pt x="1944396" y="3502976"/>
                </a:lnTo>
                <a:lnTo>
                  <a:pt x="1891382" y="3509211"/>
                </a:lnTo>
                <a:lnTo>
                  <a:pt x="1838366" y="3517009"/>
                </a:lnTo>
                <a:lnTo>
                  <a:pt x="1785350" y="3523245"/>
                </a:lnTo>
                <a:lnTo>
                  <a:pt x="1732336" y="3527923"/>
                </a:lnTo>
                <a:lnTo>
                  <a:pt x="1682442" y="3526365"/>
                </a:lnTo>
                <a:lnTo>
                  <a:pt x="1634105" y="3520128"/>
                </a:lnTo>
                <a:lnTo>
                  <a:pt x="1587326" y="3506094"/>
                </a:lnTo>
                <a:lnTo>
                  <a:pt x="1548345" y="3485823"/>
                </a:lnTo>
                <a:lnTo>
                  <a:pt x="1510922" y="3459315"/>
                </a:lnTo>
                <a:lnTo>
                  <a:pt x="1478179" y="3428131"/>
                </a:lnTo>
                <a:lnTo>
                  <a:pt x="1445433" y="3392268"/>
                </a:lnTo>
                <a:lnTo>
                  <a:pt x="1415807" y="3354846"/>
                </a:lnTo>
                <a:lnTo>
                  <a:pt x="1386182" y="3315864"/>
                </a:lnTo>
                <a:lnTo>
                  <a:pt x="1356556" y="3276884"/>
                </a:lnTo>
                <a:lnTo>
                  <a:pt x="1326930" y="3239461"/>
                </a:lnTo>
                <a:lnTo>
                  <a:pt x="1295744" y="3203599"/>
                </a:lnTo>
                <a:lnTo>
                  <a:pt x="1259881" y="3172413"/>
                </a:lnTo>
                <a:lnTo>
                  <a:pt x="1225577" y="3144346"/>
                </a:lnTo>
                <a:lnTo>
                  <a:pt x="1186596" y="3122518"/>
                </a:lnTo>
                <a:lnTo>
                  <a:pt x="1144496" y="3103806"/>
                </a:lnTo>
                <a:lnTo>
                  <a:pt x="1099278" y="3088214"/>
                </a:lnTo>
                <a:lnTo>
                  <a:pt x="1052499" y="3074180"/>
                </a:lnTo>
                <a:lnTo>
                  <a:pt x="1005723" y="3061706"/>
                </a:lnTo>
                <a:lnTo>
                  <a:pt x="957386" y="3049231"/>
                </a:lnTo>
                <a:lnTo>
                  <a:pt x="912167" y="3035198"/>
                </a:lnTo>
                <a:lnTo>
                  <a:pt x="866948" y="3019606"/>
                </a:lnTo>
                <a:lnTo>
                  <a:pt x="824850" y="3000894"/>
                </a:lnTo>
                <a:lnTo>
                  <a:pt x="787426" y="2977505"/>
                </a:lnTo>
                <a:lnTo>
                  <a:pt x="753122" y="2949439"/>
                </a:lnTo>
                <a:lnTo>
                  <a:pt x="725057" y="2915136"/>
                </a:lnTo>
                <a:lnTo>
                  <a:pt x="701668" y="2877713"/>
                </a:lnTo>
                <a:lnTo>
                  <a:pt x="682956" y="2835613"/>
                </a:lnTo>
                <a:lnTo>
                  <a:pt x="667364" y="2790396"/>
                </a:lnTo>
                <a:lnTo>
                  <a:pt x="653331" y="2745177"/>
                </a:lnTo>
                <a:lnTo>
                  <a:pt x="640857" y="2696840"/>
                </a:lnTo>
                <a:lnTo>
                  <a:pt x="628382" y="2650063"/>
                </a:lnTo>
                <a:lnTo>
                  <a:pt x="614349" y="2603285"/>
                </a:lnTo>
                <a:lnTo>
                  <a:pt x="598756" y="2558065"/>
                </a:lnTo>
                <a:lnTo>
                  <a:pt x="580044" y="2515965"/>
                </a:lnTo>
                <a:lnTo>
                  <a:pt x="558214" y="2476984"/>
                </a:lnTo>
                <a:lnTo>
                  <a:pt x="530150" y="2442681"/>
                </a:lnTo>
                <a:lnTo>
                  <a:pt x="498963" y="2406817"/>
                </a:lnTo>
                <a:lnTo>
                  <a:pt x="463101" y="2375633"/>
                </a:lnTo>
                <a:lnTo>
                  <a:pt x="424118" y="2346007"/>
                </a:lnTo>
                <a:lnTo>
                  <a:pt x="385138" y="2316382"/>
                </a:lnTo>
                <a:lnTo>
                  <a:pt x="346157" y="2286756"/>
                </a:lnTo>
                <a:lnTo>
                  <a:pt x="308733" y="2257129"/>
                </a:lnTo>
                <a:lnTo>
                  <a:pt x="272871" y="2224386"/>
                </a:lnTo>
                <a:lnTo>
                  <a:pt x="241686" y="2191641"/>
                </a:lnTo>
                <a:lnTo>
                  <a:pt x="215179" y="2154219"/>
                </a:lnTo>
                <a:lnTo>
                  <a:pt x="194909" y="2115238"/>
                </a:lnTo>
                <a:lnTo>
                  <a:pt x="180876" y="2068461"/>
                </a:lnTo>
                <a:lnTo>
                  <a:pt x="174638" y="2020123"/>
                </a:lnTo>
                <a:lnTo>
                  <a:pt x="173078" y="1970225"/>
                </a:lnTo>
                <a:lnTo>
                  <a:pt x="177756" y="1917211"/>
                </a:lnTo>
                <a:lnTo>
                  <a:pt x="183993" y="1864197"/>
                </a:lnTo>
                <a:lnTo>
                  <a:pt x="191789" y="1811182"/>
                </a:lnTo>
                <a:lnTo>
                  <a:pt x="198027" y="1758167"/>
                </a:lnTo>
                <a:lnTo>
                  <a:pt x="201146" y="1705153"/>
                </a:lnTo>
                <a:lnTo>
                  <a:pt x="201146" y="1653697"/>
                </a:lnTo>
                <a:lnTo>
                  <a:pt x="194909" y="1605362"/>
                </a:lnTo>
                <a:lnTo>
                  <a:pt x="182434" y="1557024"/>
                </a:lnTo>
                <a:lnTo>
                  <a:pt x="163723" y="1511804"/>
                </a:lnTo>
                <a:lnTo>
                  <a:pt x="140335" y="1465027"/>
                </a:lnTo>
                <a:lnTo>
                  <a:pt x="113826" y="1418251"/>
                </a:lnTo>
                <a:lnTo>
                  <a:pt x="85761" y="1371472"/>
                </a:lnTo>
                <a:lnTo>
                  <a:pt x="59253" y="1326252"/>
                </a:lnTo>
                <a:lnTo>
                  <a:pt x="35863" y="1277917"/>
                </a:lnTo>
                <a:lnTo>
                  <a:pt x="17153" y="1231139"/>
                </a:lnTo>
                <a:lnTo>
                  <a:pt x="4679" y="1182801"/>
                </a:lnTo>
                <a:lnTo>
                  <a:pt x="0" y="1132905"/>
                </a:lnTo>
                <a:lnTo>
                  <a:pt x="4679" y="1083010"/>
                </a:lnTo>
                <a:lnTo>
                  <a:pt x="17153" y="1034673"/>
                </a:lnTo>
                <a:lnTo>
                  <a:pt x="35863" y="987895"/>
                </a:lnTo>
                <a:lnTo>
                  <a:pt x="59253" y="939559"/>
                </a:lnTo>
                <a:lnTo>
                  <a:pt x="85761" y="894339"/>
                </a:lnTo>
                <a:lnTo>
                  <a:pt x="113826" y="847563"/>
                </a:lnTo>
                <a:lnTo>
                  <a:pt x="140335" y="800784"/>
                </a:lnTo>
                <a:lnTo>
                  <a:pt x="163723" y="754007"/>
                </a:lnTo>
                <a:lnTo>
                  <a:pt x="182434" y="708787"/>
                </a:lnTo>
                <a:lnTo>
                  <a:pt x="194909" y="660451"/>
                </a:lnTo>
                <a:lnTo>
                  <a:pt x="201146" y="612115"/>
                </a:lnTo>
                <a:lnTo>
                  <a:pt x="201146" y="560659"/>
                </a:lnTo>
                <a:lnTo>
                  <a:pt x="198027" y="507644"/>
                </a:lnTo>
                <a:lnTo>
                  <a:pt x="191789" y="454630"/>
                </a:lnTo>
                <a:lnTo>
                  <a:pt x="183993" y="401614"/>
                </a:lnTo>
                <a:lnTo>
                  <a:pt x="177756" y="348600"/>
                </a:lnTo>
                <a:lnTo>
                  <a:pt x="173078" y="295586"/>
                </a:lnTo>
                <a:lnTo>
                  <a:pt x="174638" y="245689"/>
                </a:lnTo>
                <a:lnTo>
                  <a:pt x="180876" y="197353"/>
                </a:lnTo>
                <a:lnTo>
                  <a:pt x="194909" y="150574"/>
                </a:lnTo>
                <a:lnTo>
                  <a:pt x="215179" y="111594"/>
                </a:lnTo>
                <a:lnTo>
                  <a:pt x="241686" y="74171"/>
                </a:lnTo>
                <a:lnTo>
                  <a:pt x="272871" y="41427"/>
                </a:lnTo>
                <a:lnTo>
                  <a:pt x="308733" y="868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Calibri" panose="020F0502020204030204"/>
            </a:endParaRPr>
          </a:p>
        </p:txBody>
      </p:sp>
      <p:sp>
        <p:nvSpPr>
          <p:cNvPr id="23" name="Freeform: Shape 22">
            <a:extLst>
              <a:ext uri="{FF2B5EF4-FFF2-40B4-BE49-F238E27FC236}">
                <a16:creationId xmlns:a16="http://schemas.microsoft.com/office/drawing/2014/main" id="{C336FE1A-0BAD-4B17-A0E2-47F328026E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75116" y="0"/>
            <a:ext cx="4116885" cy="3585722"/>
          </a:xfrm>
          <a:custGeom>
            <a:avLst/>
            <a:gdLst>
              <a:gd name="connsiteX0" fmla="*/ 371204 w 4116885"/>
              <a:gd name="connsiteY0" fmla="*/ 0 h 3585722"/>
              <a:gd name="connsiteX1" fmla="*/ 4116885 w 4116885"/>
              <a:gd name="connsiteY1" fmla="*/ 0 h 3585722"/>
              <a:gd name="connsiteX2" fmla="*/ 4116885 w 4116885"/>
              <a:gd name="connsiteY2" fmla="*/ 2920084 h 3585722"/>
              <a:gd name="connsiteX3" fmla="*/ 4083518 w 4116885"/>
              <a:gd name="connsiteY3" fmla="*/ 2934914 h 3585722"/>
              <a:gd name="connsiteX4" fmla="*/ 4040331 w 4116885"/>
              <a:gd name="connsiteY4" fmla="*/ 2949806 h 3585722"/>
              <a:gd name="connsiteX5" fmla="*/ 3997143 w 4116885"/>
              <a:gd name="connsiteY5" fmla="*/ 2963209 h 3585722"/>
              <a:gd name="connsiteX6" fmla="*/ 3950976 w 4116885"/>
              <a:gd name="connsiteY6" fmla="*/ 2975125 h 3585722"/>
              <a:gd name="connsiteX7" fmla="*/ 3906298 w 4116885"/>
              <a:gd name="connsiteY7" fmla="*/ 2987039 h 3585722"/>
              <a:gd name="connsiteX8" fmla="*/ 3861622 w 4116885"/>
              <a:gd name="connsiteY8" fmla="*/ 3000442 h 3585722"/>
              <a:gd name="connsiteX9" fmla="*/ 3818433 w 4116885"/>
              <a:gd name="connsiteY9" fmla="*/ 3015336 h 3585722"/>
              <a:gd name="connsiteX10" fmla="*/ 3778225 w 4116885"/>
              <a:gd name="connsiteY10" fmla="*/ 3033207 h 3585722"/>
              <a:gd name="connsiteX11" fmla="*/ 3740994 w 4116885"/>
              <a:gd name="connsiteY11" fmla="*/ 3054056 h 3585722"/>
              <a:gd name="connsiteX12" fmla="*/ 3708230 w 4116885"/>
              <a:gd name="connsiteY12" fmla="*/ 3080861 h 3585722"/>
              <a:gd name="connsiteX13" fmla="*/ 3673977 w 4116885"/>
              <a:gd name="connsiteY13" fmla="*/ 3110649 h 3585722"/>
              <a:gd name="connsiteX14" fmla="*/ 3644190 w 4116885"/>
              <a:gd name="connsiteY14" fmla="*/ 3144902 h 3585722"/>
              <a:gd name="connsiteX15" fmla="*/ 3615895 w 4116885"/>
              <a:gd name="connsiteY15" fmla="*/ 3180643 h 3585722"/>
              <a:gd name="connsiteX16" fmla="*/ 3587600 w 4116885"/>
              <a:gd name="connsiteY16" fmla="*/ 3217874 h 3585722"/>
              <a:gd name="connsiteX17" fmla="*/ 3559305 w 4116885"/>
              <a:gd name="connsiteY17" fmla="*/ 3255107 h 3585722"/>
              <a:gd name="connsiteX18" fmla="*/ 3531009 w 4116885"/>
              <a:gd name="connsiteY18" fmla="*/ 3290849 h 3585722"/>
              <a:gd name="connsiteX19" fmla="*/ 3499734 w 4116885"/>
              <a:gd name="connsiteY19" fmla="*/ 3325101 h 3585722"/>
              <a:gd name="connsiteX20" fmla="*/ 3468459 w 4116885"/>
              <a:gd name="connsiteY20" fmla="*/ 3354887 h 3585722"/>
              <a:gd name="connsiteX21" fmla="*/ 3432719 w 4116885"/>
              <a:gd name="connsiteY21" fmla="*/ 3380204 h 3585722"/>
              <a:gd name="connsiteX22" fmla="*/ 3395487 w 4116885"/>
              <a:gd name="connsiteY22" fmla="*/ 3399565 h 3585722"/>
              <a:gd name="connsiteX23" fmla="*/ 3350809 w 4116885"/>
              <a:gd name="connsiteY23" fmla="*/ 3412968 h 3585722"/>
              <a:gd name="connsiteX24" fmla="*/ 3304642 w 4116885"/>
              <a:gd name="connsiteY24" fmla="*/ 3418925 h 3585722"/>
              <a:gd name="connsiteX25" fmla="*/ 3256988 w 4116885"/>
              <a:gd name="connsiteY25" fmla="*/ 3420415 h 3585722"/>
              <a:gd name="connsiteX26" fmla="*/ 3206353 w 4116885"/>
              <a:gd name="connsiteY26" fmla="*/ 3415946 h 3585722"/>
              <a:gd name="connsiteX27" fmla="*/ 3155719 w 4116885"/>
              <a:gd name="connsiteY27" fmla="*/ 3409991 h 3585722"/>
              <a:gd name="connsiteX28" fmla="*/ 3105083 w 4116885"/>
              <a:gd name="connsiteY28" fmla="*/ 3402543 h 3585722"/>
              <a:gd name="connsiteX29" fmla="*/ 3054450 w 4116885"/>
              <a:gd name="connsiteY29" fmla="*/ 3396587 h 3585722"/>
              <a:gd name="connsiteX30" fmla="*/ 3003814 w 4116885"/>
              <a:gd name="connsiteY30" fmla="*/ 3393607 h 3585722"/>
              <a:gd name="connsiteX31" fmla="*/ 2954669 w 4116885"/>
              <a:gd name="connsiteY31" fmla="*/ 3393607 h 3585722"/>
              <a:gd name="connsiteX32" fmla="*/ 2908503 w 4116885"/>
              <a:gd name="connsiteY32" fmla="*/ 3399565 h 3585722"/>
              <a:gd name="connsiteX33" fmla="*/ 2860847 w 4116885"/>
              <a:gd name="connsiteY33" fmla="*/ 3411479 h 3585722"/>
              <a:gd name="connsiteX34" fmla="*/ 2817659 w 4116885"/>
              <a:gd name="connsiteY34" fmla="*/ 3429350 h 3585722"/>
              <a:gd name="connsiteX35" fmla="*/ 2772981 w 4116885"/>
              <a:gd name="connsiteY35" fmla="*/ 3453178 h 3585722"/>
              <a:gd name="connsiteX36" fmla="*/ 2728305 w 4116885"/>
              <a:gd name="connsiteY36" fmla="*/ 3477008 h 3585722"/>
              <a:gd name="connsiteX37" fmla="*/ 2683627 w 4116885"/>
              <a:gd name="connsiteY37" fmla="*/ 3503814 h 3585722"/>
              <a:gd name="connsiteX38" fmla="*/ 2640437 w 4116885"/>
              <a:gd name="connsiteY38" fmla="*/ 3529131 h 3585722"/>
              <a:gd name="connsiteX39" fmla="*/ 2594272 w 4116885"/>
              <a:gd name="connsiteY39" fmla="*/ 3551469 h 3585722"/>
              <a:gd name="connsiteX40" fmla="*/ 2549594 w 4116885"/>
              <a:gd name="connsiteY40" fmla="*/ 3569341 h 3585722"/>
              <a:gd name="connsiteX41" fmla="*/ 2503426 w 4116885"/>
              <a:gd name="connsiteY41" fmla="*/ 3581255 h 3585722"/>
              <a:gd name="connsiteX42" fmla="*/ 2455772 w 4116885"/>
              <a:gd name="connsiteY42" fmla="*/ 3585722 h 3585722"/>
              <a:gd name="connsiteX43" fmla="*/ 2408116 w 4116885"/>
              <a:gd name="connsiteY43" fmla="*/ 3581255 h 3585722"/>
              <a:gd name="connsiteX44" fmla="*/ 2361949 w 4116885"/>
              <a:gd name="connsiteY44" fmla="*/ 3569341 h 3585722"/>
              <a:gd name="connsiteX45" fmla="*/ 2317272 w 4116885"/>
              <a:gd name="connsiteY45" fmla="*/ 3551469 h 3585722"/>
              <a:gd name="connsiteX46" fmla="*/ 2271105 w 4116885"/>
              <a:gd name="connsiteY46" fmla="*/ 3529131 h 3585722"/>
              <a:gd name="connsiteX47" fmla="*/ 2227917 w 4116885"/>
              <a:gd name="connsiteY47" fmla="*/ 3503814 h 3585722"/>
              <a:gd name="connsiteX48" fmla="*/ 2183239 w 4116885"/>
              <a:gd name="connsiteY48" fmla="*/ 3477008 h 3585722"/>
              <a:gd name="connsiteX49" fmla="*/ 2138561 w 4116885"/>
              <a:gd name="connsiteY49" fmla="*/ 3453178 h 3585722"/>
              <a:gd name="connsiteX50" fmla="*/ 2093885 w 4116885"/>
              <a:gd name="connsiteY50" fmla="*/ 3429350 h 3585722"/>
              <a:gd name="connsiteX51" fmla="*/ 2049208 w 4116885"/>
              <a:gd name="connsiteY51" fmla="*/ 3411479 h 3585722"/>
              <a:gd name="connsiteX52" fmla="*/ 2003041 w 4116885"/>
              <a:gd name="connsiteY52" fmla="*/ 3399565 h 3585722"/>
              <a:gd name="connsiteX53" fmla="*/ 1956874 w 4116885"/>
              <a:gd name="connsiteY53" fmla="*/ 3393607 h 3585722"/>
              <a:gd name="connsiteX54" fmla="*/ 1907728 w 4116885"/>
              <a:gd name="connsiteY54" fmla="*/ 3393607 h 3585722"/>
              <a:gd name="connsiteX55" fmla="*/ 1857094 w 4116885"/>
              <a:gd name="connsiteY55" fmla="*/ 3396587 h 3585722"/>
              <a:gd name="connsiteX56" fmla="*/ 1806460 w 4116885"/>
              <a:gd name="connsiteY56" fmla="*/ 3402543 h 3585722"/>
              <a:gd name="connsiteX57" fmla="*/ 1755825 w 4116885"/>
              <a:gd name="connsiteY57" fmla="*/ 3409991 h 3585722"/>
              <a:gd name="connsiteX58" fmla="*/ 1705189 w 4116885"/>
              <a:gd name="connsiteY58" fmla="*/ 3415946 h 3585722"/>
              <a:gd name="connsiteX59" fmla="*/ 1654555 w 4116885"/>
              <a:gd name="connsiteY59" fmla="*/ 3420415 h 3585722"/>
              <a:gd name="connsiteX60" fmla="*/ 1606901 w 4116885"/>
              <a:gd name="connsiteY60" fmla="*/ 3418925 h 3585722"/>
              <a:gd name="connsiteX61" fmla="*/ 1560733 w 4116885"/>
              <a:gd name="connsiteY61" fmla="*/ 3412968 h 3585722"/>
              <a:gd name="connsiteX62" fmla="*/ 1516055 w 4116885"/>
              <a:gd name="connsiteY62" fmla="*/ 3399565 h 3585722"/>
              <a:gd name="connsiteX63" fmla="*/ 1478825 w 4116885"/>
              <a:gd name="connsiteY63" fmla="*/ 3380204 h 3585722"/>
              <a:gd name="connsiteX64" fmla="*/ 1443081 w 4116885"/>
              <a:gd name="connsiteY64" fmla="*/ 3354887 h 3585722"/>
              <a:gd name="connsiteX65" fmla="*/ 1411808 w 4116885"/>
              <a:gd name="connsiteY65" fmla="*/ 3325101 h 3585722"/>
              <a:gd name="connsiteX66" fmla="*/ 1380533 w 4116885"/>
              <a:gd name="connsiteY66" fmla="*/ 3290849 h 3585722"/>
              <a:gd name="connsiteX67" fmla="*/ 1352239 w 4116885"/>
              <a:gd name="connsiteY67" fmla="*/ 3255107 h 3585722"/>
              <a:gd name="connsiteX68" fmla="*/ 1323942 w 4116885"/>
              <a:gd name="connsiteY68" fmla="*/ 3217874 h 3585722"/>
              <a:gd name="connsiteX69" fmla="*/ 1295647 w 4116885"/>
              <a:gd name="connsiteY69" fmla="*/ 3180643 h 3585722"/>
              <a:gd name="connsiteX70" fmla="*/ 1267352 w 4116885"/>
              <a:gd name="connsiteY70" fmla="*/ 3144902 h 3585722"/>
              <a:gd name="connsiteX71" fmla="*/ 1237566 w 4116885"/>
              <a:gd name="connsiteY71" fmla="*/ 3110649 h 3585722"/>
              <a:gd name="connsiteX72" fmla="*/ 1203314 w 4116885"/>
              <a:gd name="connsiteY72" fmla="*/ 3080861 h 3585722"/>
              <a:gd name="connsiteX73" fmla="*/ 1170550 w 4116885"/>
              <a:gd name="connsiteY73" fmla="*/ 3054056 h 3585722"/>
              <a:gd name="connsiteX74" fmla="*/ 1133319 w 4116885"/>
              <a:gd name="connsiteY74" fmla="*/ 3033207 h 3585722"/>
              <a:gd name="connsiteX75" fmla="*/ 1093109 w 4116885"/>
              <a:gd name="connsiteY75" fmla="*/ 3015336 h 3585722"/>
              <a:gd name="connsiteX76" fmla="*/ 1049921 w 4116885"/>
              <a:gd name="connsiteY76" fmla="*/ 3000442 h 3585722"/>
              <a:gd name="connsiteX77" fmla="*/ 1005242 w 4116885"/>
              <a:gd name="connsiteY77" fmla="*/ 2987039 h 3585722"/>
              <a:gd name="connsiteX78" fmla="*/ 960566 w 4116885"/>
              <a:gd name="connsiteY78" fmla="*/ 2975125 h 3585722"/>
              <a:gd name="connsiteX79" fmla="*/ 914400 w 4116885"/>
              <a:gd name="connsiteY79" fmla="*/ 2963209 h 3585722"/>
              <a:gd name="connsiteX80" fmla="*/ 871211 w 4116885"/>
              <a:gd name="connsiteY80" fmla="*/ 2949806 h 3585722"/>
              <a:gd name="connsiteX81" fmla="*/ 828022 w 4116885"/>
              <a:gd name="connsiteY81" fmla="*/ 2934914 h 3585722"/>
              <a:gd name="connsiteX82" fmla="*/ 787813 w 4116885"/>
              <a:gd name="connsiteY82" fmla="*/ 2917043 h 3585722"/>
              <a:gd name="connsiteX83" fmla="*/ 752072 w 4116885"/>
              <a:gd name="connsiteY83" fmla="*/ 2894704 h 3585722"/>
              <a:gd name="connsiteX84" fmla="*/ 719306 w 4116885"/>
              <a:gd name="connsiteY84" fmla="*/ 2867898 h 3585722"/>
              <a:gd name="connsiteX85" fmla="*/ 692502 w 4116885"/>
              <a:gd name="connsiteY85" fmla="*/ 2835134 h 3585722"/>
              <a:gd name="connsiteX86" fmla="*/ 670163 w 4116885"/>
              <a:gd name="connsiteY86" fmla="*/ 2799391 h 3585722"/>
              <a:gd name="connsiteX87" fmla="*/ 652291 w 4116885"/>
              <a:gd name="connsiteY87" fmla="*/ 2759180 h 3585722"/>
              <a:gd name="connsiteX88" fmla="*/ 637399 w 4116885"/>
              <a:gd name="connsiteY88" fmla="*/ 2715993 h 3585722"/>
              <a:gd name="connsiteX89" fmla="*/ 623997 w 4116885"/>
              <a:gd name="connsiteY89" fmla="*/ 2672804 h 3585722"/>
              <a:gd name="connsiteX90" fmla="*/ 612083 w 4116885"/>
              <a:gd name="connsiteY90" fmla="*/ 2626638 h 3585722"/>
              <a:gd name="connsiteX91" fmla="*/ 600169 w 4116885"/>
              <a:gd name="connsiteY91" fmla="*/ 2581960 h 3585722"/>
              <a:gd name="connsiteX92" fmla="*/ 586764 w 4116885"/>
              <a:gd name="connsiteY92" fmla="*/ 2537281 h 3585722"/>
              <a:gd name="connsiteX93" fmla="*/ 571872 w 4116885"/>
              <a:gd name="connsiteY93" fmla="*/ 2494092 h 3585722"/>
              <a:gd name="connsiteX94" fmla="*/ 554000 w 4116885"/>
              <a:gd name="connsiteY94" fmla="*/ 2453882 h 3585722"/>
              <a:gd name="connsiteX95" fmla="*/ 533152 w 4116885"/>
              <a:gd name="connsiteY95" fmla="*/ 2416651 h 3585722"/>
              <a:gd name="connsiteX96" fmla="*/ 506346 w 4116885"/>
              <a:gd name="connsiteY96" fmla="*/ 2383887 h 3585722"/>
              <a:gd name="connsiteX97" fmla="*/ 476561 w 4116885"/>
              <a:gd name="connsiteY97" fmla="*/ 2349633 h 3585722"/>
              <a:gd name="connsiteX98" fmla="*/ 442308 w 4116885"/>
              <a:gd name="connsiteY98" fmla="*/ 2319849 h 3585722"/>
              <a:gd name="connsiteX99" fmla="*/ 405075 w 4116885"/>
              <a:gd name="connsiteY99" fmla="*/ 2291554 h 3585722"/>
              <a:gd name="connsiteX100" fmla="*/ 367844 w 4116885"/>
              <a:gd name="connsiteY100" fmla="*/ 2263257 h 3585722"/>
              <a:gd name="connsiteX101" fmla="*/ 330615 w 4116885"/>
              <a:gd name="connsiteY101" fmla="*/ 2234962 h 3585722"/>
              <a:gd name="connsiteX102" fmla="*/ 294872 w 4116885"/>
              <a:gd name="connsiteY102" fmla="*/ 2206664 h 3585722"/>
              <a:gd name="connsiteX103" fmla="*/ 260619 w 4116885"/>
              <a:gd name="connsiteY103" fmla="*/ 2175390 h 3585722"/>
              <a:gd name="connsiteX104" fmla="*/ 230835 w 4116885"/>
              <a:gd name="connsiteY104" fmla="*/ 2144116 h 3585722"/>
              <a:gd name="connsiteX105" fmla="*/ 205519 w 4116885"/>
              <a:gd name="connsiteY105" fmla="*/ 2108372 h 3585722"/>
              <a:gd name="connsiteX106" fmla="*/ 186158 w 4116885"/>
              <a:gd name="connsiteY106" fmla="*/ 2071141 h 3585722"/>
              <a:gd name="connsiteX107" fmla="*/ 172755 w 4116885"/>
              <a:gd name="connsiteY107" fmla="*/ 2026465 h 3585722"/>
              <a:gd name="connsiteX108" fmla="*/ 166797 w 4116885"/>
              <a:gd name="connsiteY108" fmla="*/ 1980297 h 3585722"/>
              <a:gd name="connsiteX109" fmla="*/ 165306 w 4116885"/>
              <a:gd name="connsiteY109" fmla="*/ 1932640 h 3585722"/>
              <a:gd name="connsiteX110" fmla="*/ 169775 w 4116885"/>
              <a:gd name="connsiteY110" fmla="*/ 1882006 h 3585722"/>
              <a:gd name="connsiteX111" fmla="*/ 175733 w 4116885"/>
              <a:gd name="connsiteY111" fmla="*/ 1831370 h 3585722"/>
              <a:gd name="connsiteX112" fmla="*/ 183178 w 4116885"/>
              <a:gd name="connsiteY112" fmla="*/ 1780735 h 3585722"/>
              <a:gd name="connsiteX113" fmla="*/ 189136 w 4116885"/>
              <a:gd name="connsiteY113" fmla="*/ 1730101 h 3585722"/>
              <a:gd name="connsiteX114" fmla="*/ 192116 w 4116885"/>
              <a:gd name="connsiteY114" fmla="*/ 1679466 h 3585722"/>
              <a:gd name="connsiteX115" fmla="*/ 192116 w 4116885"/>
              <a:gd name="connsiteY115" fmla="*/ 1630319 h 3585722"/>
              <a:gd name="connsiteX116" fmla="*/ 186158 w 4116885"/>
              <a:gd name="connsiteY116" fmla="*/ 1584152 h 3585722"/>
              <a:gd name="connsiteX117" fmla="*/ 174244 w 4116885"/>
              <a:gd name="connsiteY117" fmla="*/ 1537986 h 3585722"/>
              <a:gd name="connsiteX118" fmla="*/ 156372 w 4116885"/>
              <a:gd name="connsiteY118" fmla="*/ 1494795 h 3585722"/>
              <a:gd name="connsiteX119" fmla="*/ 134033 w 4116885"/>
              <a:gd name="connsiteY119" fmla="*/ 1450119 h 3585722"/>
              <a:gd name="connsiteX120" fmla="*/ 108716 w 4116885"/>
              <a:gd name="connsiteY120" fmla="*/ 1405442 h 3585722"/>
              <a:gd name="connsiteX121" fmla="*/ 81910 w 4116885"/>
              <a:gd name="connsiteY121" fmla="*/ 1360762 h 3585722"/>
              <a:gd name="connsiteX122" fmla="*/ 56594 w 4116885"/>
              <a:gd name="connsiteY122" fmla="*/ 1317574 h 3585722"/>
              <a:gd name="connsiteX123" fmla="*/ 34253 w 4116885"/>
              <a:gd name="connsiteY123" fmla="*/ 1271407 h 3585722"/>
              <a:gd name="connsiteX124" fmla="*/ 16383 w 4116885"/>
              <a:gd name="connsiteY124" fmla="*/ 1226729 h 3585722"/>
              <a:gd name="connsiteX125" fmla="*/ 4469 w 4116885"/>
              <a:gd name="connsiteY125" fmla="*/ 1180561 h 3585722"/>
              <a:gd name="connsiteX126" fmla="*/ 0 w 4116885"/>
              <a:gd name="connsiteY126" fmla="*/ 1132905 h 3585722"/>
              <a:gd name="connsiteX127" fmla="*/ 4469 w 4116885"/>
              <a:gd name="connsiteY127" fmla="*/ 1085249 h 3585722"/>
              <a:gd name="connsiteX128" fmla="*/ 16383 w 4116885"/>
              <a:gd name="connsiteY128" fmla="*/ 1039083 h 3585722"/>
              <a:gd name="connsiteX129" fmla="*/ 34253 w 4116885"/>
              <a:gd name="connsiteY129" fmla="*/ 994403 h 3585722"/>
              <a:gd name="connsiteX130" fmla="*/ 56594 w 4116885"/>
              <a:gd name="connsiteY130" fmla="*/ 948238 h 3585722"/>
              <a:gd name="connsiteX131" fmla="*/ 81910 w 4116885"/>
              <a:gd name="connsiteY131" fmla="*/ 905048 h 3585722"/>
              <a:gd name="connsiteX132" fmla="*/ 108716 w 4116885"/>
              <a:gd name="connsiteY132" fmla="*/ 860370 h 3585722"/>
              <a:gd name="connsiteX133" fmla="*/ 134033 w 4116885"/>
              <a:gd name="connsiteY133" fmla="*/ 815693 h 3585722"/>
              <a:gd name="connsiteX134" fmla="*/ 156372 w 4116885"/>
              <a:gd name="connsiteY134" fmla="*/ 771015 h 3585722"/>
              <a:gd name="connsiteX135" fmla="*/ 174244 w 4116885"/>
              <a:gd name="connsiteY135" fmla="*/ 727825 h 3585722"/>
              <a:gd name="connsiteX136" fmla="*/ 186158 w 4116885"/>
              <a:gd name="connsiteY136" fmla="*/ 681658 h 3585722"/>
              <a:gd name="connsiteX137" fmla="*/ 192116 w 4116885"/>
              <a:gd name="connsiteY137" fmla="*/ 635491 h 3585722"/>
              <a:gd name="connsiteX138" fmla="*/ 192116 w 4116885"/>
              <a:gd name="connsiteY138" fmla="*/ 586346 h 3585722"/>
              <a:gd name="connsiteX139" fmla="*/ 189136 w 4116885"/>
              <a:gd name="connsiteY139" fmla="*/ 535711 h 3585722"/>
              <a:gd name="connsiteX140" fmla="*/ 183178 w 4116885"/>
              <a:gd name="connsiteY140" fmla="*/ 485075 h 3585722"/>
              <a:gd name="connsiteX141" fmla="*/ 175733 w 4116885"/>
              <a:gd name="connsiteY141" fmla="*/ 434440 h 3585722"/>
              <a:gd name="connsiteX142" fmla="*/ 169775 w 4116885"/>
              <a:gd name="connsiteY142" fmla="*/ 383806 h 3585722"/>
              <a:gd name="connsiteX143" fmla="*/ 165306 w 4116885"/>
              <a:gd name="connsiteY143" fmla="*/ 333172 h 3585722"/>
              <a:gd name="connsiteX144" fmla="*/ 166797 w 4116885"/>
              <a:gd name="connsiteY144" fmla="*/ 285515 h 3585722"/>
              <a:gd name="connsiteX145" fmla="*/ 172755 w 4116885"/>
              <a:gd name="connsiteY145" fmla="*/ 239348 h 3585722"/>
              <a:gd name="connsiteX146" fmla="*/ 186158 w 4116885"/>
              <a:gd name="connsiteY146" fmla="*/ 194669 h 3585722"/>
              <a:gd name="connsiteX147" fmla="*/ 205519 w 4116885"/>
              <a:gd name="connsiteY147" fmla="*/ 157438 h 3585722"/>
              <a:gd name="connsiteX148" fmla="*/ 230835 w 4116885"/>
              <a:gd name="connsiteY148" fmla="*/ 121696 h 3585722"/>
              <a:gd name="connsiteX149" fmla="*/ 260619 w 4116885"/>
              <a:gd name="connsiteY149" fmla="*/ 90421 h 3585722"/>
              <a:gd name="connsiteX150" fmla="*/ 294872 w 4116885"/>
              <a:gd name="connsiteY150" fmla="*/ 59147 h 3585722"/>
              <a:gd name="connsiteX151" fmla="*/ 330615 w 4116885"/>
              <a:gd name="connsiteY151" fmla="*/ 30850 h 3585722"/>
              <a:gd name="connsiteX152" fmla="*/ 367844 w 4116885"/>
              <a:gd name="connsiteY152" fmla="*/ 2553 h 3585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4116885" h="3585722">
                <a:moveTo>
                  <a:pt x="371204" y="0"/>
                </a:moveTo>
                <a:lnTo>
                  <a:pt x="4116885" y="0"/>
                </a:lnTo>
                <a:lnTo>
                  <a:pt x="4116885" y="2920084"/>
                </a:lnTo>
                <a:lnTo>
                  <a:pt x="4083518" y="2934914"/>
                </a:lnTo>
                <a:lnTo>
                  <a:pt x="4040331" y="2949806"/>
                </a:lnTo>
                <a:lnTo>
                  <a:pt x="3997143" y="2963209"/>
                </a:lnTo>
                <a:lnTo>
                  <a:pt x="3950976" y="2975125"/>
                </a:lnTo>
                <a:lnTo>
                  <a:pt x="3906298" y="2987039"/>
                </a:lnTo>
                <a:lnTo>
                  <a:pt x="3861622" y="3000442"/>
                </a:lnTo>
                <a:lnTo>
                  <a:pt x="3818433" y="3015336"/>
                </a:lnTo>
                <a:lnTo>
                  <a:pt x="3778225" y="3033207"/>
                </a:lnTo>
                <a:lnTo>
                  <a:pt x="3740994" y="3054056"/>
                </a:lnTo>
                <a:lnTo>
                  <a:pt x="3708230" y="3080861"/>
                </a:lnTo>
                <a:lnTo>
                  <a:pt x="3673977" y="3110649"/>
                </a:lnTo>
                <a:lnTo>
                  <a:pt x="3644190" y="3144902"/>
                </a:lnTo>
                <a:lnTo>
                  <a:pt x="3615895" y="3180643"/>
                </a:lnTo>
                <a:lnTo>
                  <a:pt x="3587600" y="3217874"/>
                </a:lnTo>
                <a:lnTo>
                  <a:pt x="3559305" y="3255107"/>
                </a:lnTo>
                <a:lnTo>
                  <a:pt x="3531009" y="3290849"/>
                </a:lnTo>
                <a:lnTo>
                  <a:pt x="3499734" y="3325101"/>
                </a:lnTo>
                <a:lnTo>
                  <a:pt x="3468459" y="3354887"/>
                </a:lnTo>
                <a:lnTo>
                  <a:pt x="3432719" y="3380204"/>
                </a:lnTo>
                <a:lnTo>
                  <a:pt x="3395487" y="3399565"/>
                </a:lnTo>
                <a:lnTo>
                  <a:pt x="3350809" y="3412968"/>
                </a:lnTo>
                <a:lnTo>
                  <a:pt x="3304642" y="3418925"/>
                </a:lnTo>
                <a:lnTo>
                  <a:pt x="3256988" y="3420415"/>
                </a:lnTo>
                <a:lnTo>
                  <a:pt x="3206353" y="3415946"/>
                </a:lnTo>
                <a:lnTo>
                  <a:pt x="3155719" y="3409991"/>
                </a:lnTo>
                <a:lnTo>
                  <a:pt x="3105083" y="3402543"/>
                </a:lnTo>
                <a:lnTo>
                  <a:pt x="3054450" y="3396587"/>
                </a:lnTo>
                <a:lnTo>
                  <a:pt x="3003814" y="3393607"/>
                </a:lnTo>
                <a:lnTo>
                  <a:pt x="2954669" y="3393607"/>
                </a:lnTo>
                <a:lnTo>
                  <a:pt x="2908503" y="3399565"/>
                </a:lnTo>
                <a:lnTo>
                  <a:pt x="2860847" y="3411479"/>
                </a:lnTo>
                <a:lnTo>
                  <a:pt x="2817659" y="3429350"/>
                </a:lnTo>
                <a:lnTo>
                  <a:pt x="2772981" y="3453178"/>
                </a:lnTo>
                <a:lnTo>
                  <a:pt x="2728305" y="3477008"/>
                </a:lnTo>
                <a:lnTo>
                  <a:pt x="2683627" y="3503814"/>
                </a:lnTo>
                <a:lnTo>
                  <a:pt x="2640437" y="3529131"/>
                </a:lnTo>
                <a:lnTo>
                  <a:pt x="2594272" y="3551469"/>
                </a:lnTo>
                <a:lnTo>
                  <a:pt x="2549594" y="3569341"/>
                </a:lnTo>
                <a:lnTo>
                  <a:pt x="2503426" y="3581255"/>
                </a:lnTo>
                <a:lnTo>
                  <a:pt x="2455772" y="3585722"/>
                </a:lnTo>
                <a:lnTo>
                  <a:pt x="2408116" y="3581255"/>
                </a:lnTo>
                <a:lnTo>
                  <a:pt x="2361949" y="3569341"/>
                </a:lnTo>
                <a:lnTo>
                  <a:pt x="2317272" y="3551469"/>
                </a:lnTo>
                <a:lnTo>
                  <a:pt x="2271105" y="3529131"/>
                </a:lnTo>
                <a:lnTo>
                  <a:pt x="2227917" y="3503814"/>
                </a:lnTo>
                <a:lnTo>
                  <a:pt x="2183239" y="3477008"/>
                </a:lnTo>
                <a:lnTo>
                  <a:pt x="2138561" y="3453178"/>
                </a:lnTo>
                <a:lnTo>
                  <a:pt x="2093885" y="3429350"/>
                </a:lnTo>
                <a:lnTo>
                  <a:pt x="2049208" y="3411479"/>
                </a:lnTo>
                <a:lnTo>
                  <a:pt x="2003041" y="3399565"/>
                </a:lnTo>
                <a:lnTo>
                  <a:pt x="1956874" y="3393607"/>
                </a:lnTo>
                <a:lnTo>
                  <a:pt x="1907728" y="3393607"/>
                </a:lnTo>
                <a:lnTo>
                  <a:pt x="1857094" y="3396587"/>
                </a:lnTo>
                <a:lnTo>
                  <a:pt x="1806460" y="3402543"/>
                </a:lnTo>
                <a:lnTo>
                  <a:pt x="1755825" y="3409991"/>
                </a:lnTo>
                <a:lnTo>
                  <a:pt x="1705189" y="3415946"/>
                </a:lnTo>
                <a:lnTo>
                  <a:pt x="1654555" y="3420415"/>
                </a:lnTo>
                <a:lnTo>
                  <a:pt x="1606901" y="3418925"/>
                </a:lnTo>
                <a:lnTo>
                  <a:pt x="1560733" y="3412968"/>
                </a:lnTo>
                <a:lnTo>
                  <a:pt x="1516055" y="3399565"/>
                </a:lnTo>
                <a:lnTo>
                  <a:pt x="1478825" y="3380204"/>
                </a:lnTo>
                <a:lnTo>
                  <a:pt x="1443081" y="3354887"/>
                </a:lnTo>
                <a:lnTo>
                  <a:pt x="1411808" y="3325101"/>
                </a:lnTo>
                <a:lnTo>
                  <a:pt x="1380533" y="3290849"/>
                </a:lnTo>
                <a:lnTo>
                  <a:pt x="1352239" y="3255107"/>
                </a:lnTo>
                <a:lnTo>
                  <a:pt x="1323942" y="3217874"/>
                </a:lnTo>
                <a:lnTo>
                  <a:pt x="1295647" y="3180643"/>
                </a:lnTo>
                <a:lnTo>
                  <a:pt x="1267352" y="3144902"/>
                </a:lnTo>
                <a:lnTo>
                  <a:pt x="1237566" y="3110649"/>
                </a:lnTo>
                <a:lnTo>
                  <a:pt x="1203314" y="3080861"/>
                </a:lnTo>
                <a:lnTo>
                  <a:pt x="1170550" y="3054056"/>
                </a:lnTo>
                <a:lnTo>
                  <a:pt x="1133319" y="3033207"/>
                </a:lnTo>
                <a:lnTo>
                  <a:pt x="1093109" y="3015336"/>
                </a:lnTo>
                <a:lnTo>
                  <a:pt x="1049921" y="3000442"/>
                </a:lnTo>
                <a:lnTo>
                  <a:pt x="1005242" y="2987039"/>
                </a:lnTo>
                <a:lnTo>
                  <a:pt x="960566" y="2975125"/>
                </a:lnTo>
                <a:lnTo>
                  <a:pt x="914400" y="2963209"/>
                </a:lnTo>
                <a:lnTo>
                  <a:pt x="871211" y="2949806"/>
                </a:lnTo>
                <a:lnTo>
                  <a:pt x="828022" y="2934914"/>
                </a:lnTo>
                <a:lnTo>
                  <a:pt x="787813" y="2917043"/>
                </a:lnTo>
                <a:lnTo>
                  <a:pt x="752072" y="2894704"/>
                </a:lnTo>
                <a:lnTo>
                  <a:pt x="719306" y="2867898"/>
                </a:lnTo>
                <a:lnTo>
                  <a:pt x="692502" y="2835134"/>
                </a:lnTo>
                <a:lnTo>
                  <a:pt x="670163" y="2799391"/>
                </a:lnTo>
                <a:lnTo>
                  <a:pt x="652291" y="2759180"/>
                </a:lnTo>
                <a:lnTo>
                  <a:pt x="637399" y="2715993"/>
                </a:lnTo>
                <a:lnTo>
                  <a:pt x="623997" y="2672804"/>
                </a:lnTo>
                <a:lnTo>
                  <a:pt x="612083" y="2626638"/>
                </a:lnTo>
                <a:lnTo>
                  <a:pt x="600169" y="2581960"/>
                </a:lnTo>
                <a:lnTo>
                  <a:pt x="586764" y="2537281"/>
                </a:lnTo>
                <a:lnTo>
                  <a:pt x="571872" y="2494092"/>
                </a:lnTo>
                <a:lnTo>
                  <a:pt x="554000" y="2453882"/>
                </a:lnTo>
                <a:lnTo>
                  <a:pt x="533152" y="2416651"/>
                </a:lnTo>
                <a:lnTo>
                  <a:pt x="506346" y="2383887"/>
                </a:lnTo>
                <a:lnTo>
                  <a:pt x="476561" y="2349633"/>
                </a:lnTo>
                <a:lnTo>
                  <a:pt x="442308" y="2319849"/>
                </a:lnTo>
                <a:lnTo>
                  <a:pt x="405075" y="2291554"/>
                </a:lnTo>
                <a:lnTo>
                  <a:pt x="367844" y="2263257"/>
                </a:lnTo>
                <a:lnTo>
                  <a:pt x="330615" y="2234962"/>
                </a:lnTo>
                <a:lnTo>
                  <a:pt x="294872" y="2206664"/>
                </a:lnTo>
                <a:lnTo>
                  <a:pt x="260619" y="2175390"/>
                </a:lnTo>
                <a:lnTo>
                  <a:pt x="230835" y="2144116"/>
                </a:lnTo>
                <a:lnTo>
                  <a:pt x="205519" y="2108372"/>
                </a:lnTo>
                <a:lnTo>
                  <a:pt x="186158" y="2071141"/>
                </a:lnTo>
                <a:lnTo>
                  <a:pt x="172755" y="2026465"/>
                </a:lnTo>
                <a:lnTo>
                  <a:pt x="166797" y="1980297"/>
                </a:lnTo>
                <a:lnTo>
                  <a:pt x="165306" y="1932640"/>
                </a:lnTo>
                <a:lnTo>
                  <a:pt x="169775" y="1882006"/>
                </a:lnTo>
                <a:lnTo>
                  <a:pt x="175733" y="1831370"/>
                </a:lnTo>
                <a:lnTo>
                  <a:pt x="183178" y="1780735"/>
                </a:lnTo>
                <a:lnTo>
                  <a:pt x="189136" y="1730101"/>
                </a:lnTo>
                <a:lnTo>
                  <a:pt x="192116" y="1679466"/>
                </a:lnTo>
                <a:lnTo>
                  <a:pt x="192116" y="1630319"/>
                </a:lnTo>
                <a:lnTo>
                  <a:pt x="186158" y="1584152"/>
                </a:lnTo>
                <a:lnTo>
                  <a:pt x="174244" y="1537986"/>
                </a:lnTo>
                <a:lnTo>
                  <a:pt x="156372" y="1494795"/>
                </a:lnTo>
                <a:lnTo>
                  <a:pt x="134033" y="1450119"/>
                </a:lnTo>
                <a:lnTo>
                  <a:pt x="108716" y="1405442"/>
                </a:lnTo>
                <a:lnTo>
                  <a:pt x="81910" y="1360762"/>
                </a:lnTo>
                <a:lnTo>
                  <a:pt x="56594" y="1317574"/>
                </a:lnTo>
                <a:lnTo>
                  <a:pt x="34253" y="1271407"/>
                </a:lnTo>
                <a:lnTo>
                  <a:pt x="16383" y="1226729"/>
                </a:lnTo>
                <a:lnTo>
                  <a:pt x="4469" y="1180561"/>
                </a:lnTo>
                <a:lnTo>
                  <a:pt x="0" y="1132905"/>
                </a:lnTo>
                <a:lnTo>
                  <a:pt x="4469" y="1085249"/>
                </a:lnTo>
                <a:lnTo>
                  <a:pt x="16383" y="1039083"/>
                </a:lnTo>
                <a:lnTo>
                  <a:pt x="34253" y="994403"/>
                </a:lnTo>
                <a:lnTo>
                  <a:pt x="56594" y="948238"/>
                </a:lnTo>
                <a:lnTo>
                  <a:pt x="81910" y="905048"/>
                </a:lnTo>
                <a:lnTo>
                  <a:pt x="108716" y="860370"/>
                </a:lnTo>
                <a:lnTo>
                  <a:pt x="134033" y="815693"/>
                </a:lnTo>
                <a:lnTo>
                  <a:pt x="156372" y="771015"/>
                </a:lnTo>
                <a:lnTo>
                  <a:pt x="174244" y="727825"/>
                </a:lnTo>
                <a:lnTo>
                  <a:pt x="186158" y="681658"/>
                </a:lnTo>
                <a:lnTo>
                  <a:pt x="192116" y="635491"/>
                </a:lnTo>
                <a:lnTo>
                  <a:pt x="192116" y="586346"/>
                </a:lnTo>
                <a:lnTo>
                  <a:pt x="189136" y="535711"/>
                </a:lnTo>
                <a:lnTo>
                  <a:pt x="183178" y="485075"/>
                </a:lnTo>
                <a:lnTo>
                  <a:pt x="175733" y="434440"/>
                </a:lnTo>
                <a:lnTo>
                  <a:pt x="169775" y="383806"/>
                </a:lnTo>
                <a:lnTo>
                  <a:pt x="165306" y="333172"/>
                </a:lnTo>
                <a:lnTo>
                  <a:pt x="166797" y="285515"/>
                </a:lnTo>
                <a:lnTo>
                  <a:pt x="172755" y="239348"/>
                </a:lnTo>
                <a:lnTo>
                  <a:pt x="186158" y="194669"/>
                </a:lnTo>
                <a:lnTo>
                  <a:pt x="205519" y="157438"/>
                </a:lnTo>
                <a:lnTo>
                  <a:pt x="230835" y="121696"/>
                </a:lnTo>
                <a:lnTo>
                  <a:pt x="260619" y="90421"/>
                </a:lnTo>
                <a:lnTo>
                  <a:pt x="294872" y="59147"/>
                </a:lnTo>
                <a:lnTo>
                  <a:pt x="330615" y="30850"/>
                </a:lnTo>
                <a:lnTo>
                  <a:pt x="367844" y="2553"/>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Afbeelding 4">
            <a:extLst>
              <a:ext uri="{FF2B5EF4-FFF2-40B4-BE49-F238E27FC236}">
                <a16:creationId xmlns:a16="http://schemas.microsoft.com/office/drawing/2014/main" id="{DDF2DEEF-4ABB-43ED-8834-FF90DA5C6503}"/>
              </a:ext>
            </a:extLst>
          </p:cNvPr>
          <p:cNvPicPr>
            <a:picLocks noChangeAspect="1"/>
          </p:cNvPicPr>
          <p:nvPr/>
        </p:nvPicPr>
        <p:blipFill rotWithShape="1">
          <a:blip r:embed="rId2"/>
          <a:srcRect l="8008" r="4" b="4"/>
          <a:stretch/>
        </p:blipFill>
        <p:spPr>
          <a:xfrm>
            <a:off x="8930797" y="0"/>
            <a:ext cx="2974724" cy="2971125"/>
          </a:xfrm>
          <a:prstGeom prst="rect">
            <a:avLst/>
          </a:prstGeom>
        </p:spPr>
      </p:pic>
      <p:sp>
        <p:nvSpPr>
          <p:cNvPr id="25" name="Freeform: Shape 24">
            <a:extLst>
              <a:ext uri="{FF2B5EF4-FFF2-40B4-BE49-F238E27FC236}">
                <a16:creationId xmlns:a16="http://schemas.microsoft.com/office/drawing/2014/main" id="{5D3DD866-9865-42E4-989A-17A2755F22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78598" y="3909952"/>
            <a:ext cx="3313402" cy="2948047"/>
          </a:xfrm>
          <a:custGeom>
            <a:avLst/>
            <a:gdLst>
              <a:gd name="connsiteX0" fmla="*/ 1934947 w 3313402"/>
              <a:gd name="connsiteY0" fmla="*/ 0 h 2948047"/>
              <a:gd name="connsiteX1" fmla="*/ 1972495 w 3313402"/>
              <a:gd name="connsiteY1" fmla="*/ 3519 h 2948047"/>
              <a:gd name="connsiteX2" fmla="*/ 2008871 w 3313402"/>
              <a:gd name="connsiteY2" fmla="*/ 12907 h 2948047"/>
              <a:gd name="connsiteX3" fmla="*/ 2044074 w 3313402"/>
              <a:gd name="connsiteY3" fmla="*/ 26988 h 2948047"/>
              <a:gd name="connsiteX4" fmla="*/ 2080448 w 3313402"/>
              <a:gd name="connsiteY4" fmla="*/ 44589 h 2948047"/>
              <a:gd name="connsiteX5" fmla="*/ 2114478 w 3313402"/>
              <a:gd name="connsiteY5" fmla="*/ 64537 h 2948047"/>
              <a:gd name="connsiteX6" fmla="*/ 2149681 w 3313402"/>
              <a:gd name="connsiteY6" fmla="*/ 85659 h 2948047"/>
              <a:gd name="connsiteX7" fmla="*/ 2184882 w 3313402"/>
              <a:gd name="connsiteY7" fmla="*/ 104433 h 2948047"/>
              <a:gd name="connsiteX8" fmla="*/ 2220084 w 3313402"/>
              <a:gd name="connsiteY8" fmla="*/ 123208 h 2948047"/>
              <a:gd name="connsiteX9" fmla="*/ 2254113 w 3313402"/>
              <a:gd name="connsiteY9" fmla="*/ 137288 h 2948047"/>
              <a:gd name="connsiteX10" fmla="*/ 2291662 w 3313402"/>
              <a:gd name="connsiteY10" fmla="*/ 146675 h 2948047"/>
              <a:gd name="connsiteX11" fmla="*/ 2328037 w 3313402"/>
              <a:gd name="connsiteY11" fmla="*/ 151369 h 2948047"/>
              <a:gd name="connsiteX12" fmla="*/ 2366759 w 3313402"/>
              <a:gd name="connsiteY12" fmla="*/ 151369 h 2948047"/>
              <a:gd name="connsiteX13" fmla="*/ 2406656 w 3313402"/>
              <a:gd name="connsiteY13" fmla="*/ 149023 h 2948047"/>
              <a:gd name="connsiteX14" fmla="*/ 2446551 w 3313402"/>
              <a:gd name="connsiteY14" fmla="*/ 144329 h 2948047"/>
              <a:gd name="connsiteX15" fmla="*/ 2486448 w 3313402"/>
              <a:gd name="connsiteY15" fmla="*/ 138462 h 2948047"/>
              <a:gd name="connsiteX16" fmla="*/ 2526343 w 3313402"/>
              <a:gd name="connsiteY16" fmla="*/ 133769 h 2948047"/>
              <a:gd name="connsiteX17" fmla="*/ 2566239 w 3313402"/>
              <a:gd name="connsiteY17" fmla="*/ 130247 h 2948047"/>
              <a:gd name="connsiteX18" fmla="*/ 2603787 w 3313402"/>
              <a:gd name="connsiteY18" fmla="*/ 131421 h 2948047"/>
              <a:gd name="connsiteX19" fmla="*/ 2640163 w 3313402"/>
              <a:gd name="connsiteY19" fmla="*/ 136115 h 2948047"/>
              <a:gd name="connsiteX20" fmla="*/ 2675366 w 3313402"/>
              <a:gd name="connsiteY20" fmla="*/ 146675 h 2948047"/>
              <a:gd name="connsiteX21" fmla="*/ 2704702 w 3313402"/>
              <a:gd name="connsiteY21" fmla="*/ 161930 h 2948047"/>
              <a:gd name="connsiteX22" fmla="*/ 2732862 w 3313402"/>
              <a:gd name="connsiteY22" fmla="*/ 181878 h 2948047"/>
              <a:gd name="connsiteX23" fmla="*/ 2757504 w 3313402"/>
              <a:gd name="connsiteY23" fmla="*/ 205346 h 2948047"/>
              <a:gd name="connsiteX24" fmla="*/ 2782146 w 3313402"/>
              <a:gd name="connsiteY24" fmla="*/ 232334 h 2948047"/>
              <a:gd name="connsiteX25" fmla="*/ 2804440 w 3313402"/>
              <a:gd name="connsiteY25" fmla="*/ 260495 h 2948047"/>
              <a:gd name="connsiteX26" fmla="*/ 2826735 w 3313402"/>
              <a:gd name="connsiteY26" fmla="*/ 289831 h 2948047"/>
              <a:gd name="connsiteX27" fmla="*/ 2849030 w 3313402"/>
              <a:gd name="connsiteY27" fmla="*/ 319166 h 2948047"/>
              <a:gd name="connsiteX28" fmla="*/ 2871324 w 3313402"/>
              <a:gd name="connsiteY28" fmla="*/ 347327 h 2948047"/>
              <a:gd name="connsiteX29" fmla="*/ 2894793 w 3313402"/>
              <a:gd name="connsiteY29" fmla="*/ 374315 h 2948047"/>
              <a:gd name="connsiteX30" fmla="*/ 2921781 w 3313402"/>
              <a:gd name="connsiteY30" fmla="*/ 397785 h 2948047"/>
              <a:gd name="connsiteX31" fmla="*/ 2947597 w 3313402"/>
              <a:gd name="connsiteY31" fmla="*/ 418906 h 2948047"/>
              <a:gd name="connsiteX32" fmla="*/ 2976931 w 3313402"/>
              <a:gd name="connsiteY32" fmla="*/ 435332 h 2948047"/>
              <a:gd name="connsiteX33" fmla="*/ 3008614 w 3313402"/>
              <a:gd name="connsiteY33" fmla="*/ 449413 h 2948047"/>
              <a:gd name="connsiteX34" fmla="*/ 3042641 w 3313402"/>
              <a:gd name="connsiteY34" fmla="*/ 461147 h 2948047"/>
              <a:gd name="connsiteX35" fmla="*/ 3077843 w 3313402"/>
              <a:gd name="connsiteY35" fmla="*/ 471708 h 2948047"/>
              <a:gd name="connsiteX36" fmla="*/ 3113046 w 3313402"/>
              <a:gd name="connsiteY36" fmla="*/ 481096 h 2948047"/>
              <a:gd name="connsiteX37" fmla="*/ 3149422 w 3313402"/>
              <a:gd name="connsiteY37" fmla="*/ 490483 h 2948047"/>
              <a:gd name="connsiteX38" fmla="*/ 3183450 w 3313402"/>
              <a:gd name="connsiteY38" fmla="*/ 501044 h 2948047"/>
              <a:gd name="connsiteX39" fmla="*/ 3217478 w 3313402"/>
              <a:gd name="connsiteY39" fmla="*/ 512777 h 2948047"/>
              <a:gd name="connsiteX40" fmla="*/ 3249161 w 3313402"/>
              <a:gd name="connsiteY40" fmla="*/ 526859 h 2948047"/>
              <a:gd name="connsiteX41" fmla="*/ 3277323 w 3313402"/>
              <a:gd name="connsiteY41" fmla="*/ 544460 h 2948047"/>
              <a:gd name="connsiteX42" fmla="*/ 3303139 w 3313402"/>
              <a:gd name="connsiteY42" fmla="*/ 565581 h 2948047"/>
              <a:gd name="connsiteX43" fmla="*/ 3313402 w 3313402"/>
              <a:gd name="connsiteY43" fmla="*/ 578126 h 2948047"/>
              <a:gd name="connsiteX44" fmla="*/ 3313402 w 3313402"/>
              <a:gd name="connsiteY44" fmla="*/ 2948047 h 2948047"/>
              <a:gd name="connsiteX45" fmla="*/ 422306 w 3313402"/>
              <a:gd name="connsiteY45" fmla="*/ 2948047 h 2948047"/>
              <a:gd name="connsiteX46" fmla="*/ 420079 w 3313402"/>
              <a:gd name="connsiteY46" fmla="*/ 2944070 h 2948047"/>
              <a:gd name="connsiteX47" fmla="*/ 398960 w 3313402"/>
              <a:gd name="connsiteY47" fmla="*/ 2918255 h 2948047"/>
              <a:gd name="connsiteX48" fmla="*/ 375490 w 3313402"/>
              <a:gd name="connsiteY48" fmla="*/ 2891267 h 2948047"/>
              <a:gd name="connsiteX49" fmla="*/ 348502 w 3313402"/>
              <a:gd name="connsiteY49" fmla="*/ 2867799 h 2948047"/>
              <a:gd name="connsiteX50" fmla="*/ 319166 w 3313402"/>
              <a:gd name="connsiteY50" fmla="*/ 2845505 h 2948047"/>
              <a:gd name="connsiteX51" fmla="*/ 289832 w 3313402"/>
              <a:gd name="connsiteY51" fmla="*/ 2823210 h 2948047"/>
              <a:gd name="connsiteX52" fmla="*/ 260497 w 3313402"/>
              <a:gd name="connsiteY52" fmla="*/ 2800916 h 2948047"/>
              <a:gd name="connsiteX53" fmla="*/ 232334 w 3313402"/>
              <a:gd name="connsiteY53" fmla="*/ 2778620 h 2948047"/>
              <a:gd name="connsiteX54" fmla="*/ 205346 w 3313402"/>
              <a:gd name="connsiteY54" fmla="*/ 2753979 h 2948047"/>
              <a:gd name="connsiteX55" fmla="*/ 181878 w 3313402"/>
              <a:gd name="connsiteY55" fmla="*/ 2729338 h 2948047"/>
              <a:gd name="connsiteX56" fmla="*/ 161931 w 3313402"/>
              <a:gd name="connsiteY56" fmla="*/ 2701176 h 2948047"/>
              <a:gd name="connsiteX57" fmla="*/ 146677 w 3313402"/>
              <a:gd name="connsiteY57" fmla="*/ 2671841 h 2948047"/>
              <a:gd name="connsiteX58" fmla="*/ 136116 w 3313402"/>
              <a:gd name="connsiteY58" fmla="*/ 2636640 h 2948047"/>
              <a:gd name="connsiteX59" fmla="*/ 131422 w 3313402"/>
              <a:gd name="connsiteY59" fmla="*/ 2600264 h 2948047"/>
              <a:gd name="connsiteX60" fmla="*/ 130248 w 3313402"/>
              <a:gd name="connsiteY60" fmla="*/ 2562713 h 2948047"/>
              <a:gd name="connsiteX61" fmla="*/ 133769 w 3313402"/>
              <a:gd name="connsiteY61" fmla="*/ 2522818 h 2948047"/>
              <a:gd name="connsiteX62" fmla="*/ 138462 w 3313402"/>
              <a:gd name="connsiteY62" fmla="*/ 2482923 h 2948047"/>
              <a:gd name="connsiteX63" fmla="*/ 144329 w 3313402"/>
              <a:gd name="connsiteY63" fmla="*/ 2443026 h 2948047"/>
              <a:gd name="connsiteX64" fmla="*/ 149023 w 3313402"/>
              <a:gd name="connsiteY64" fmla="*/ 2403131 h 2948047"/>
              <a:gd name="connsiteX65" fmla="*/ 151371 w 3313402"/>
              <a:gd name="connsiteY65" fmla="*/ 2363236 h 2948047"/>
              <a:gd name="connsiteX66" fmla="*/ 151371 w 3313402"/>
              <a:gd name="connsiteY66" fmla="*/ 2324513 h 2948047"/>
              <a:gd name="connsiteX67" fmla="*/ 146677 w 3313402"/>
              <a:gd name="connsiteY67" fmla="*/ 2288138 h 2948047"/>
              <a:gd name="connsiteX68" fmla="*/ 137289 w 3313402"/>
              <a:gd name="connsiteY68" fmla="*/ 2251763 h 2948047"/>
              <a:gd name="connsiteX69" fmla="*/ 123208 w 3313402"/>
              <a:gd name="connsiteY69" fmla="*/ 2217733 h 2948047"/>
              <a:gd name="connsiteX70" fmla="*/ 105607 w 3313402"/>
              <a:gd name="connsiteY70" fmla="*/ 2182531 h 2948047"/>
              <a:gd name="connsiteX71" fmla="*/ 85659 w 3313402"/>
              <a:gd name="connsiteY71" fmla="*/ 2147330 h 2948047"/>
              <a:gd name="connsiteX72" fmla="*/ 64538 w 3313402"/>
              <a:gd name="connsiteY72" fmla="*/ 2112127 h 2948047"/>
              <a:gd name="connsiteX73" fmla="*/ 44590 w 3313402"/>
              <a:gd name="connsiteY73" fmla="*/ 2078098 h 2948047"/>
              <a:gd name="connsiteX74" fmla="*/ 26988 w 3313402"/>
              <a:gd name="connsiteY74" fmla="*/ 2041723 h 2948047"/>
              <a:gd name="connsiteX75" fmla="*/ 12908 w 3313402"/>
              <a:gd name="connsiteY75" fmla="*/ 2006521 h 2948047"/>
              <a:gd name="connsiteX76" fmla="*/ 3521 w 3313402"/>
              <a:gd name="connsiteY76" fmla="*/ 1970145 h 2948047"/>
              <a:gd name="connsiteX77" fmla="*/ 0 w 3313402"/>
              <a:gd name="connsiteY77" fmla="*/ 1932596 h 2948047"/>
              <a:gd name="connsiteX78" fmla="*/ 3521 w 3313402"/>
              <a:gd name="connsiteY78" fmla="*/ 1895048 h 2948047"/>
              <a:gd name="connsiteX79" fmla="*/ 12908 w 3313402"/>
              <a:gd name="connsiteY79" fmla="*/ 1858672 h 2948047"/>
              <a:gd name="connsiteX80" fmla="*/ 26988 w 3313402"/>
              <a:gd name="connsiteY80" fmla="*/ 1823470 h 2948047"/>
              <a:gd name="connsiteX81" fmla="*/ 44590 w 3313402"/>
              <a:gd name="connsiteY81" fmla="*/ 1787095 h 2948047"/>
              <a:gd name="connsiteX82" fmla="*/ 64538 w 3313402"/>
              <a:gd name="connsiteY82" fmla="*/ 1753065 h 2948047"/>
              <a:gd name="connsiteX83" fmla="*/ 85659 w 3313402"/>
              <a:gd name="connsiteY83" fmla="*/ 1717864 h 2948047"/>
              <a:gd name="connsiteX84" fmla="*/ 105607 w 3313402"/>
              <a:gd name="connsiteY84" fmla="*/ 1682661 h 2948047"/>
              <a:gd name="connsiteX85" fmla="*/ 123208 w 3313402"/>
              <a:gd name="connsiteY85" fmla="*/ 1647460 h 2948047"/>
              <a:gd name="connsiteX86" fmla="*/ 137289 w 3313402"/>
              <a:gd name="connsiteY86" fmla="*/ 1613430 h 2948047"/>
              <a:gd name="connsiteX87" fmla="*/ 146677 w 3313402"/>
              <a:gd name="connsiteY87" fmla="*/ 1577054 h 2948047"/>
              <a:gd name="connsiteX88" fmla="*/ 151371 w 3313402"/>
              <a:gd name="connsiteY88" fmla="*/ 1540680 h 2948047"/>
              <a:gd name="connsiteX89" fmla="*/ 151371 w 3313402"/>
              <a:gd name="connsiteY89" fmla="*/ 1501958 h 2948047"/>
              <a:gd name="connsiteX90" fmla="*/ 149023 w 3313402"/>
              <a:gd name="connsiteY90" fmla="*/ 1462061 h 2948047"/>
              <a:gd name="connsiteX91" fmla="*/ 144329 w 3313402"/>
              <a:gd name="connsiteY91" fmla="*/ 1422166 h 2948047"/>
              <a:gd name="connsiteX92" fmla="*/ 138462 w 3313402"/>
              <a:gd name="connsiteY92" fmla="*/ 1382269 h 2948047"/>
              <a:gd name="connsiteX93" fmla="*/ 133769 w 3313402"/>
              <a:gd name="connsiteY93" fmla="*/ 1342374 h 2948047"/>
              <a:gd name="connsiteX94" fmla="*/ 130248 w 3313402"/>
              <a:gd name="connsiteY94" fmla="*/ 1302479 h 2948047"/>
              <a:gd name="connsiteX95" fmla="*/ 131422 w 3313402"/>
              <a:gd name="connsiteY95" fmla="*/ 1264930 h 2948047"/>
              <a:gd name="connsiteX96" fmla="*/ 136116 w 3313402"/>
              <a:gd name="connsiteY96" fmla="*/ 1228554 h 2948047"/>
              <a:gd name="connsiteX97" fmla="*/ 146677 w 3313402"/>
              <a:gd name="connsiteY97" fmla="*/ 1193352 h 2948047"/>
              <a:gd name="connsiteX98" fmla="*/ 161931 w 3313402"/>
              <a:gd name="connsiteY98" fmla="*/ 1164017 h 2948047"/>
              <a:gd name="connsiteX99" fmla="*/ 181878 w 3313402"/>
              <a:gd name="connsiteY99" fmla="*/ 1135856 h 2948047"/>
              <a:gd name="connsiteX100" fmla="*/ 205346 w 3313402"/>
              <a:gd name="connsiteY100" fmla="*/ 1111214 h 2948047"/>
              <a:gd name="connsiteX101" fmla="*/ 232334 w 3313402"/>
              <a:gd name="connsiteY101" fmla="*/ 1086573 h 2948047"/>
              <a:gd name="connsiteX102" fmla="*/ 260497 w 3313402"/>
              <a:gd name="connsiteY102" fmla="*/ 1064277 h 2948047"/>
              <a:gd name="connsiteX103" fmla="*/ 289832 w 3313402"/>
              <a:gd name="connsiteY103" fmla="*/ 1041982 h 2948047"/>
              <a:gd name="connsiteX104" fmla="*/ 319166 w 3313402"/>
              <a:gd name="connsiteY104" fmla="*/ 1019688 h 2948047"/>
              <a:gd name="connsiteX105" fmla="*/ 348502 w 3313402"/>
              <a:gd name="connsiteY105" fmla="*/ 997393 h 2948047"/>
              <a:gd name="connsiteX106" fmla="*/ 375490 w 3313402"/>
              <a:gd name="connsiteY106" fmla="*/ 973926 h 2948047"/>
              <a:gd name="connsiteX107" fmla="*/ 398960 w 3313402"/>
              <a:gd name="connsiteY107" fmla="*/ 946938 h 2948047"/>
              <a:gd name="connsiteX108" fmla="*/ 420079 w 3313402"/>
              <a:gd name="connsiteY108" fmla="*/ 921122 h 2948047"/>
              <a:gd name="connsiteX109" fmla="*/ 436507 w 3313402"/>
              <a:gd name="connsiteY109" fmla="*/ 891788 h 2948047"/>
              <a:gd name="connsiteX110" fmla="*/ 450588 w 3313402"/>
              <a:gd name="connsiteY110" fmla="*/ 860106 h 2948047"/>
              <a:gd name="connsiteX111" fmla="*/ 462322 w 3313402"/>
              <a:gd name="connsiteY111" fmla="*/ 826076 h 2948047"/>
              <a:gd name="connsiteX112" fmla="*/ 472883 w 3313402"/>
              <a:gd name="connsiteY112" fmla="*/ 790874 h 2948047"/>
              <a:gd name="connsiteX113" fmla="*/ 482271 w 3313402"/>
              <a:gd name="connsiteY113" fmla="*/ 755672 h 2948047"/>
              <a:gd name="connsiteX114" fmla="*/ 491658 w 3313402"/>
              <a:gd name="connsiteY114" fmla="*/ 719297 h 2948047"/>
              <a:gd name="connsiteX115" fmla="*/ 502219 w 3313402"/>
              <a:gd name="connsiteY115" fmla="*/ 685268 h 2948047"/>
              <a:gd name="connsiteX116" fmla="*/ 513952 w 3313402"/>
              <a:gd name="connsiteY116" fmla="*/ 651238 h 2948047"/>
              <a:gd name="connsiteX117" fmla="*/ 528034 w 3313402"/>
              <a:gd name="connsiteY117" fmla="*/ 619558 h 2948047"/>
              <a:gd name="connsiteX118" fmla="*/ 545635 w 3313402"/>
              <a:gd name="connsiteY118" fmla="*/ 591396 h 2948047"/>
              <a:gd name="connsiteX119" fmla="*/ 566755 w 3313402"/>
              <a:gd name="connsiteY119" fmla="*/ 565581 h 2948047"/>
              <a:gd name="connsiteX120" fmla="*/ 592570 w 3313402"/>
              <a:gd name="connsiteY120" fmla="*/ 544460 h 2948047"/>
              <a:gd name="connsiteX121" fmla="*/ 620733 w 3313402"/>
              <a:gd name="connsiteY121" fmla="*/ 526859 h 2948047"/>
              <a:gd name="connsiteX122" fmla="*/ 652413 w 3313402"/>
              <a:gd name="connsiteY122" fmla="*/ 512777 h 2948047"/>
              <a:gd name="connsiteX123" fmla="*/ 686443 w 3313402"/>
              <a:gd name="connsiteY123" fmla="*/ 501044 h 2948047"/>
              <a:gd name="connsiteX124" fmla="*/ 720472 w 3313402"/>
              <a:gd name="connsiteY124" fmla="*/ 490483 h 2948047"/>
              <a:gd name="connsiteX125" fmla="*/ 756848 w 3313402"/>
              <a:gd name="connsiteY125" fmla="*/ 481096 h 2948047"/>
              <a:gd name="connsiteX126" fmla="*/ 792049 w 3313402"/>
              <a:gd name="connsiteY126" fmla="*/ 471708 h 2948047"/>
              <a:gd name="connsiteX127" fmla="*/ 827252 w 3313402"/>
              <a:gd name="connsiteY127" fmla="*/ 461147 h 2948047"/>
              <a:gd name="connsiteX128" fmla="*/ 861280 w 3313402"/>
              <a:gd name="connsiteY128" fmla="*/ 449413 h 2948047"/>
              <a:gd name="connsiteX129" fmla="*/ 892962 w 3313402"/>
              <a:gd name="connsiteY129" fmla="*/ 435332 h 2948047"/>
              <a:gd name="connsiteX130" fmla="*/ 922297 w 3313402"/>
              <a:gd name="connsiteY130" fmla="*/ 418906 h 2948047"/>
              <a:gd name="connsiteX131" fmla="*/ 948112 w 3313402"/>
              <a:gd name="connsiteY131" fmla="*/ 397785 h 2948047"/>
              <a:gd name="connsiteX132" fmla="*/ 975101 w 3313402"/>
              <a:gd name="connsiteY132" fmla="*/ 374315 h 2948047"/>
              <a:gd name="connsiteX133" fmla="*/ 998569 w 3313402"/>
              <a:gd name="connsiteY133" fmla="*/ 347327 h 2948047"/>
              <a:gd name="connsiteX134" fmla="*/ 1020864 w 3313402"/>
              <a:gd name="connsiteY134" fmla="*/ 319166 h 2948047"/>
              <a:gd name="connsiteX135" fmla="*/ 1043158 w 3313402"/>
              <a:gd name="connsiteY135" fmla="*/ 289831 h 2948047"/>
              <a:gd name="connsiteX136" fmla="*/ 1065453 w 3313402"/>
              <a:gd name="connsiteY136" fmla="*/ 260495 h 2948047"/>
              <a:gd name="connsiteX137" fmla="*/ 1087747 w 3313402"/>
              <a:gd name="connsiteY137" fmla="*/ 232334 h 2948047"/>
              <a:gd name="connsiteX138" fmla="*/ 1112390 w 3313402"/>
              <a:gd name="connsiteY138" fmla="*/ 205346 h 2948047"/>
              <a:gd name="connsiteX139" fmla="*/ 1137030 w 3313402"/>
              <a:gd name="connsiteY139" fmla="*/ 181878 h 2948047"/>
              <a:gd name="connsiteX140" fmla="*/ 1165193 w 3313402"/>
              <a:gd name="connsiteY140" fmla="*/ 161930 h 2948047"/>
              <a:gd name="connsiteX141" fmla="*/ 1194528 w 3313402"/>
              <a:gd name="connsiteY141" fmla="*/ 146675 h 2948047"/>
              <a:gd name="connsiteX142" fmla="*/ 1229731 w 3313402"/>
              <a:gd name="connsiteY142" fmla="*/ 136115 h 2948047"/>
              <a:gd name="connsiteX143" fmla="*/ 1266106 w 3313402"/>
              <a:gd name="connsiteY143" fmla="*/ 131421 h 2948047"/>
              <a:gd name="connsiteX144" fmla="*/ 1303654 w 3313402"/>
              <a:gd name="connsiteY144" fmla="*/ 130247 h 2948047"/>
              <a:gd name="connsiteX145" fmla="*/ 1343549 w 3313402"/>
              <a:gd name="connsiteY145" fmla="*/ 133769 h 2948047"/>
              <a:gd name="connsiteX146" fmla="*/ 1383446 w 3313402"/>
              <a:gd name="connsiteY146" fmla="*/ 138462 h 2948047"/>
              <a:gd name="connsiteX147" fmla="*/ 1423342 w 3313402"/>
              <a:gd name="connsiteY147" fmla="*/ 144329 h 2948047"/>
              <a:gd name="connsiteX148" fmla="*/ 1463237 w 3313402"/>
              <a:gd name="connsiteY148" fmla="*/ 149023 h 2948047"/>
              <a:gd name="connsiteX149" fmla="*/ 1503133 w 3313402"/>
              <a:gd name="connsiteY149" fmla="*/ 151369 h 2948047"/>
              <a:gd name="connsiteX150" fmla="*/ 1541856 w 3313402"/>
              <a:gd name="connsiteY150" fmla="*/ 151369 h 2948047"/>
              <a:gd name="connsiteX151" fmla="*/ 1578232 w 3313402"/>
              <a:gd name="connsiteY151" fmla="*/ 146675 h 2948047"/>
              <a:gd name="connsiteX152" fmla="*/ 1614608 w 3313402"/>
              <a:gd name="connsiteY152" fmla="*/ 137288 h 2948047"/>
              <a:gd name="connsiteX153" fmla="*/ 1649810 w 3313402"/>
              <a:gd name="connsiteY153" fmla="*/ 123208 h 2948047"/>
              <a:gd name="connsiteX154" fmla="*/ 1685011 w 3313402"/>
              <a:gd name="connsiteY154" fmla="*/ 104433 h 2948047"/>
              <a:gd name="connsiteX155" fmla="*/ 1720214 w 3313402"/>
              <a:gd name="connsiteY155" fmla="*/ 85659 h 2948047"/>
              <a:gd name="connsiteX156" fmla="*/ 1755415 w 3313402"/>
              <a:gd name="connsiteY156" fmla="*/ 64537 h 2948047"/>
              <a:gd name="connsiteX157" fmla="*/ 1789445 w 3313402"/>
              <a:gd name="connsiteY157" fmla="*/ 44589 h 2948047"/>
              <a:gd name="connsiteX158" fmla="*/ 1825821 w 3313402"/>
              <a:gd name="connsiteY158" fmla="*/ 26988 h 2948047"/>
              <a:gd name="connsiteX159" fmla="*/ 1861022 w 3313402"/>
              <a:gd name="connsiteY159" fmla="*/ 12907 h 2948047"/>
              <a:gd name="connsiteX160" fmla="*/ 1897398 w 3313402"/>
              <a:gd name="connsiteY160" fmla="*/ 3519 h 2948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Lst>
            <a:rect l="l" t="t" r="r" b="b"/>
            <a:pathLst>
              <a:path w="3313402" h="2948047">
                <a:moveTo>
                  <a:pt x="1934947" y="0"/>
                </a:moveTo>
                <a:lnTo>
                  <a:pt x="1972495" y="3519"/>
                </a:lnTo>
                <a:lnTo>
                  <a:pt x="2008871" y="12907"/>
                </a:lnTo>
                <a:lnTo>
                  <a:pt x="2044074" y="26988"/>
                </a:lnTo>
                <a:lnTo>
                  <a:pt x="2080448" y="44589"/>
                </a:lnTo>
                <a:lnTo>
                  <a:pt x="2114478" y="64537"/>
                </a:lnTo>
                <a:lnTo>
                  <a:pt x="2149681" y="85659"/>
                </a:lnTo>
                <a:lnTo>
                  <a:pt x="2184882" y="104433"/>
                </a:lnTo>
                <a:lnTo>
                  <a:pt x="2220084" y="123208"/>
                </a:lnTo>
                <a:lnTo>
                  <a:pt x="2254113" y="137288"/>
                </a:lnTo>
                <a:lnTo>
                  <a:pt x="2291662" y="146675"/>
                </a:lnTo>
                <a:lnTo>
                  <a:pt x="2328037" y="151369"/>
                </a:lnTo>
                <a:lnTo>
                  <a:pt x="2366759" y="151369"/>
                </a:lnTo>
                <a:lnTo>
                  <a:pt x="2406656" y="149023"/>
                </a:lnTo>
                <a:lnTo>
                  <a:pt x="2446551" y="144329"/>
                </a:lnTo>
                <a:lnTo>
                  <a:pt x="2486448" y="138462"/>
                </a:lnTo>
                <a:lnTo>
                  <a:pt x="2526343" y="133769"/>
                </a:lnTo>
                <a:lnTo>
                  <a:pt x="2566239" y="130247"/>
                </a:lnTo>
                <a:lnTo>
                  <a:pt x="2603787" y="131421"/>
                </a:lnTo>
                <a:lnTo>
                  <a:pt x="2640163" y="136115"/>
                </a:lnTo>
                <a:lnTo>
                  <a:pt x="2675366" y="146675"/>
                </a:lnTo>
                <a:lnTo>
                  <a:pt x="2704702" y="161930"/>
                </a:lnTo>
                <a:lnTo>
                  <a:pt x="2732862" y="181878"/>
                </a:lnTo>
                <a:lnTo>
                  <a:pt x="2757504" y="205346"/>
                </a:lnTo>
                <a:lnTo>
                  <a:pt x="2782146" y="232334"/>
                </a:lnTo>
                <a:lnTo>
                  <a:pt x="2804440" y="260495"/>
                </a:lnTo>
                <a:lnTo>
                  <a:pt x="2826735" y="289831"/>
                </a:lnTo>
                <a:lnTo>
                  <a:pt x="2849030" y="319166"/>
                </a:lnTo>
                <a:lnTo>
                  <a:pt x="2871324" y="347327"/>
                </a:lnTo>
                <a:lnTo>
                  <a:pt x="2894793" y="374315"/>
                </a:lnTo>
                <a:lnTo>
                  <a:pt x="2921781" y="397785"/>
                </a:lnTo>
                <a:lnTo>
                  <a:pt x="2947597" y="418906"/>
                </a:lnTo>
                <a:lnTo>
                  <a:pt x="2976931" y="435332"/>
                </a:lnTo>
                <a:lnTo>
                  <a:pt x="3008614" y="449413"/>
                </a:lnTo>
                <a:lnTo>
                  <a:pt x="3042641" y="461147"/>
                </a:lnTo>
                <a:lnTo>
                  <a:pt x="3077843" y="471708"/>
                </a:lnTo>
                <a:lnTo>
                  <a:pt x="3113046" y="481096"/>
                </a:lnTo>
                <a:lnTo>
                  <a:pt x="3149422" y="490483"/>
                </a:lnTo>
                <a:lnTo>
                  <a:pt x="3183450" y="501044"/>
                </a:lnTo>
                <a:lnTo>
                  <a:pt x="3217478" y="512777"/>
                </a:lnTo>
                <a:lnTo>
                  <a:pt x="3249161" y="526859"/>
                </a:lnTo>
                <a:lnTo>
                  <a:pt x="3277323" y="544460"/>
                </a:lnTo>
                <a:lnTo>
                  <a:pt x="3303139" y="565581"/>
                </a:lnTo>
                <a:lnTo>
                  <a:pt x="3313402" y="578126"/>
                </a:lnTo>
                <a:lnTo>
                  <a:pt x="3313402" y="2948047"/>
                </a:lnTo>
                <a:lnTo>
                  <a:pt x="422306" y="2948047"/>
                </a:lnTo>
                <a:lnTo>
                  <a:pt x="420079" y="2944070"/>
                </a:lnTo>
                <a:lnTo>
                  <a:pt x="398960" y="2918255"/>
                </a:lnTo>
                <a:lnTo>
                  <a:pt x="375490" y="2891267"/>
                </a:lnTo>
                <a:lnTo>
                  <a:pt x="348502" y="2867799"/>
                </a:lnTo>
                <a:lnTo>
                  <a:pt x="319166" y="2845505"/>
                </a:lnTo>
                <a:lnTo>
                  <a:pt x="289832" y="2823210"/>
                </a:lnTo>
                <a:lnTo>
                  <a:pt x="260497" y="2800916"/>
                </a:lnTo>
                <a:lnTo>
                  <a:pt x="232334" y="2778620"/>
                </a:lnTo>
                <a:lnTo>
                  <a:pt x="205346" y="2753979"/>
                </a:lnTo>
                <a:lnTo>
                  <a:pt x="181878" y="2729338"/>
                </a:lnTo>
                <a:lnTo>
                  <a:pt x="161931" y="2701176"/>
                </a:lnTo>
                <a:lnTo>
                  <a:pt x="146677" y="2671841"/>
                </a:lnTo>
                <a:lnTo>
                  <a:pt x="136116" y="2636640"/>
                </a:lnTo>
                <a:lnTo>
                  <a:pt x="131422" y="2600264"/>
                </a:lnTo>
                <a:lnTo>
                  <a:pt x="130248" y="2562713"/>
                </a:lnTo>
                <a:lnTo>
                  <a:pt x="133769" y="2522818"/>
                </a:lnTo>
                <a:lnTo>
                  <a:pt x="138462" y="2482923"/>
                </a:lnTo>
                <a:lnTo>
                  <a:pt x="144329" y="2443026"/>
                </a:lnTo>
                <a:lnTo>
                  <a:pt x="149023" y="2403131"/>
                </a:lnTo>
                <a:lnTo>
                  <a:pt x="151371" y="2363236"/>
                </a:lnTo>
                <a:lnTo>
                  <a:pt x="151371" y="2324513"/>
                </a:lnTo>
                <a:lnTo>
                  <a:pt x="146677" y="2288138"/>
                </a:lnTo>
                <a:lnTo>
                  <a:pt x="137289" y="2251763"/>
                </a:lnTo>
                <a:lnTo>
                  <a:pt x="123208" y="2217733"/>
                </a:lnTo>
                <a:lnTo>
                  <a:pt x="105607" y="2182531"/>
                </a:lnTo>
                <a:lnTo>
                  <a:pt x="85659" y="2147330"/>
                </a:lnTo>
                <a:lnTo>
                  <a:pt x="64538" y="2112127"/>
                </a:lnTo>
                <a:lnTo>
                  <a:pt x="44590" y="2078098"/>
                </a:lnTo>
                <a:lnTo>
                  <a:pt x="26988" y="2041723"/>
                </a:lnTo>
                <a:lnTo>
                  <a:pt x="12908" y="2006521"/>
                </a:lnTo>
                <a:lnTo>
                  <a:pt x="3521" y="1970145"/>
                </a:lnTo>
                <a:lnTo>
                  <a:pt x="0" y="1932596"/>
                </a:lnTo>
                <a:lnTo>
                  <a:pt x="3521" y="1895048"/>
                </a:lnTo>
                <a:lnTo>
                  <a:pt x="12908" y="1858672"/>
                </a:lnTo>
                <a:lnTo>
                  <a:pt x="26988" y="1823470"/>
                </a:lnTo>
                <a:lnTo>
                  <a:pt x="44590" y="1787095"/>
                </a:lnTo>
                <a:lnTo>
                  <a:pt x="64538" y="1753065"/>
                </a:lnTo>
                <a:lnTo>
                  <a:pt x="85659" y="1717864"/>
                </a:lnTo>
                <a:lnTo>
                  <a:pt x="105607" y="1682661"/>
                </a:lnTo>
                <a:lnTo>
                  <a:pt x="123208" y="1647460"/>
                </a:lnTo>
                <a:lnTo>
                  <a:pt x="137289" y="1613430"/>
                </a:lnTo>
                <a:lnTo>
                  <a:pt x="146677" y="1577054"/>
                </a:lnTo>
                <a:lnTo>
                  <a:pt x="151371" y="1540680"/>
                </a:lnTo>
                <a:lnTo>
                  <a:pt x="151371" y="1501958"/>
                </a:lnTo>
                <a:lnTo>
                  <a:pt x="149023" y="1462061"/>
                </a:lnTo>
                <a:lnTo>
                  <a:pt x="144329" y="1422166"/>
                </a:lnTo>
                <a:lnTo>
                  <a:pt x="138462" y="1382269"/>
                </a:lnTo>
                <a:lnTo>
                  <a:pt x="133769" y="1342374"/>
                </a:lnTo>
                <a:lnTo>
                  <a:pt x="130248" y="1302479"/>
                </a:lnTo>
                <a:lnTo>
                  <a:pt x="131422" y="1264930"/>
                </a:lnTo>
                <a:lnTo>
                  <a:pt x="136116" y="1228554"/>
                </a:lnTo>
                <a:lnTo>
                  <a:pt x="146677" y="1193352"/>
                </a:lnTo>
                <a:lnTo>
                  <a:pt x="161931" y="1164017"/>
                </a:lnTo>
                <a:lnTo>
                  <a:pt x="181878" y="1135856"/>
                </a:lnTo>
                <a:lnTo>
                  <a:pt x="205346" y="1111214"/>
                </a:lnTo>
                <a:lnTo>
                  <a:pt x="232334" y="1086573"/>
                </a:lnTo>
                <a:lnTo>
                  <a:pt x="260497" y="1064277"/>
                </a:lnTo>
                <a:lnTo>
                  <a:pt x="289832" y="1041982"/>
                </a:lnTo>
                <a:lnTo>
                  <a:pt x="319166" y="1019688"/>
                </a:lnTo>
                <a:lnTo>
                  <a:pt x="348502" y="997393"/>
                </a:lnTo>
                <a:lnTo>
                  <a:pt x="375490" y="973926"/>
                </a:lnTo>
                <a:lnTo>
                  <a:pt x="398960" y="946938"/>
                </a:lnTo>
                <a:lnTo>
                  <a:pt x="420079" y="921122"/>
                </a:lnTo>
                <a:lnTo>
                  <a:pt x="436507" y="891788"/>
                </a:lnTo>
                <a:lnTo>
                  <a:pt x="450588" y="860106"/>
                </a:lnTo>
                <a:lnTo>
                  <a:pt x="462322" y="826076"/>
                </a:lnTo>
                <a:lnTo>
                  <a:pt x="472883" y="790874"/>
                </a:lnTo>
                <a:lnTo>
                  <a:pt x="482271" y="755672"/>
                </a:lnTo>
                <a:lnTo>
                  <a:pt x="491658" y="719297"/>
                </a:lnTo>
                <a:lnTo>
                  <a:pt x="502219" y="685268"/>
                </a:lnTo>
                <a:lnTo>
                  <a:pt x="513952" y="651238"/>
                </a:lnTo>
                <a:lnTo>
                  <a:pt x="528034" y="619558"/>
                </a:lnTo>
                <a:lnTo>
                  <a:pt x="545635" y="591396"/>
                </a:lnTo>
                <a:lnTo>
                  <a:pt x="566755" y="565581"/>
                </a:lnTo>
                <a:lnTo>
                  <a:pt x="592570" y="544460"/>
                </a:lnTo>
                <a:lnTo>
                  <a:pt x="620733" y="526859"/>
                </a:lnTo>
                <a:lnTo>
                  <a:pt x="652413" y="512777"/>
                </a:lnTo>
                <a:lnTo>
                  <a:pt x="686443" y="501044"/>
                </a:lnTo>
                <a:lnTo>
                  <a:pt x="720472" y="490483"/>
                </a:lnTo>
                <a:lnTo>
                  <a:pt x="756848" y="481096"/>
                </a:lnTo>
                <a:lnTo>
                  <a:pt x="792049" y="471708"/>
                </a:lnTo>
                <a:lnTo>
                  <a:pt x="827252" y="461147"/>
                </a:lnTo>
                <a:lnTo>
                  <a:pt x="861280" y="449413"/>
                </a:lnTo>
                <a:lnTo>
                  <a:pt x="892962" y="435332"/>
                </a:lnTo>
                <a:lnTo>
                  <a:pt x="922297" y="418906"/>
                </a:lnTo>
                <a:lnTo>
                  <a:pt x="948112" y="397785"/>
                </a:lnTo>
                <a:lnTo>
                  <a:pt x="975101" y="374315"/>
                </a:lnTo>
                <a:lnTo>
                  <a:pt x="998569" y="347327"/>
                </a:lnTo>
                <a:lnTo>
                  <a:pt x="1020864" y="319166"/>
                </a:lnTo>
                <a:lnTo>
                  <a:pt x="1043158" y="289831"/>
                </a:lnTo>
                <a:lnTo>
                  <a:pt x="1065453" y="260495"/>
                </a:lnTo>
                <a:lnTo>
                  <a:pt x="1087747" y="232334"/>
                </a:lnTo>
                <a:lnTo>
                  <a:pt x="1112390" y="205346"/>
                </a:lnTo>
                <a:lnTo>
                  <a:pt x="1137030" y="181878"/>
                </a:lnTo>
                <a:lnTo>
                  <a:pt x="1165193" y="161930"/>
                </a:lnTo>
                <a:lnTo>
                  <a:pt x="1194528" y="146675"/>
                </a:lnTo>
                <a:lnTo>
                  <a:pt x="1229731" y="136115"/>
                </a:lnTo>
                <a:lnTo>
                  <a:pt x="1266106" y="131421"/>
                </a:lnTo>
                <a:lnTo>
                  <a:pt x="1303654" y="130247"/>
                </a:lnTo>
                <a:lnTo>
                  <a:pt x="1343549" y="133769"/>
                </a:lnTo>
                <a:lnTo>
                  <a:pt x="1383446" y="138462"/>
                </a:lnTo>
                <a:lnTo>
                  <a:pt x="1423342" y="144329"/>
                </a:lnTo>
                <a:lnTo>
                  <a:pt x="1463237" y="149023"/>
                </a:lnTo>
                <a:lnTo>
                  <a:pt x="1503133" y="151369"/>
                </a:lnTo>
                <a:lnTo>
                  <a:pt x="1541856" y="151369"/>
                </a:lnTo>
                <a:lnTo>
                  <a:pt x="1578232" y="146675"/>
                </a:lnTo>
                <a:lnTo>
                  <a:pt x="1614608" y="137288"/>
                </a:lnTo>
                <a:lnTo>
                  <a:pt x="1649810" y="123208"/>
                </a:lnTo>
                <a:lnTo>
                  <a:pt x="1685011" y="104433"/>
                </a:lnTo>
                <a:lnTo>
                  <a:pt x="1720214" y="85659"/>
                </a:lnTo>
                <a:lnTo>
                  <a:pt x="1755415" y="64537"/>
                </a:lnTo>
                <a:lnTo>
                  <a:pt x="1789445" y="44589"/>
                </a:lnTo>
                <a:lnTo>
                  <a:pt x="1825821" y="26988"/>
                </a:lnTo>
                <a:lnTo>
                  <a:pt x="1861022" y="12907"/>
                </a:lnTo>
                <a:lnTo>
                  <a:pt x="1897398" y="3519"/>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Calibri" panose="020F0502020204030204"/>
            </a:endParaRPr>
          </a:p>
        </p:txBody>
      </p:sp>
      <p:sp>
        <p:nvSpPr>
          <p:cNvPr id="27" name="Freeform: Shape 26">
            <a:extLst>
              <a:ext uri="{FF2B5EF4-FFF2-40B4-BE49-F238E27FC236}">
                <a16:creationId xmlns:a16="http://schemas.microsoft.com/office/drawing/2014/main" id="{9E2E6A6E-803E-4838-AD5C-113793CC2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77890" y="4009102"/>
            <a:ext cx="3214111" cy="2848897"/>
          </a:xfrm>
          <a:custGeom>
            <a:avLst/>
            <a:gdLst>
              <a:gd name="connsiteX0" fmla="*/ 1835656 w 3214111"/>
              <a:gd name="connsiteY0" fmla="*/ 0 h 2848897"/>
              <a:gd name="connsiteX1" fmla="*/ 1871276 w 3214111"/>
              <a:gd name="connsiteY1" fmla="*/ 3339 h 2848897"/>
              <a:gd name="connsiteX2" fmla="*/ 1905787 w 3214111"/>
              <a:gd name="connsiteY2" fmla="*/ 12245 h 2848897"/>
              <a:gd name="connsiteX3" fmla="*/ 1939183 w 3214111"/>
              <a:gd name="connsiteY3" fmla="*/ 25604 h 2848897"/>
              <a:gd name="connsiteX4" fmla="*/ 1973690 w 3214111"/>
              <a:gd name="connsiteY4" fmla="*/ 42302 h 2848897"/>
              <a:gd name="connsiteX5" fmla="*/ 2005974 w 3214111"/>
              <a:gd name="connsiteY5" fmla="*/ 61227 h 2848897"/>
              <a:gd name="connsiteX6" fmla="*/ 2039370 w 3214111"/>
              <a:gd name="connsiteY6" fmla="*/ 81264 h 2848897"/>
              <a:gd name="connsiteX7" fmla="*/ 2072765 w 3214111"/>
              <a:gd name="connsiteY7" fmla="*/ 99075 h 2848897"/>
              <a:gd name="connsiteX8" fmla="*/ 2106161 w 3214111"/>
              <a:gd name="connsiteY8" fmla="*/ 116887 h 2848897"/>
              <a:gd name="connsiteX9" fmla="*/ 2138444 w 3214111"/>
              <a:gd name="connsiteY9" fmla="*/ 130245 h 2848897"/>
              <a:gd name="connsiteX10" fmla="*/ 2174066 w 3214111"/>
              <a:gd name="connsiteY10" fmla="*/ 139150 h 2848897"/>
              <a:gd name="connsiteX11" fmla="*/ 2208575 w 3214111"/>
              <a:gd name="connsiteY11" fmla="*/ 143604 h 2848897"/>
              <a:gd name="connsiteX12" fmla="*/ 2245310 w 3214111"/>
              <a:gd name="connsiteY12" fmla="*/ 143604 h 2848897"/>
              <a:gd name="connsiteX13" fmla="*/ 2283159 w 3214111"/>
              <a:gd name="connsiteY13" fmla="*/ 141378 h 2848897"/>
              <a:gd name="connsiteX14" fmla="*/ 2321007 w 3214111"/>
              <a:gd name="connsiteY14" fmla="*/ 136924 h 2848897"/>
              <a:gd name="connsiteX15" fmla="*/ 2358857 w 3214111"/>
              <a:gd name="connsiteY15" fmla="*/ 131359 h 2848897"/>
              <a:gd name="connsiteX16" fmla="*/ 2396705 w 3214111"/>
              <a:gd name="connsiteY16" fmla="*/ 126906 h 2848897"/>
              <a:gd name="connsiteX17" fmla="*/ 2434554 w 3214111"/>
              <a:gd name="connsiteY17" fmla="*/ 123565 h 2848897"/>
              <a:gd name="connsiteX18" fmla="*/ 2470175 w 3214111"/>
              <a:gd name="connsiteY18" fmla="*/ 124678 h 2848897"/>
              <a:gd name="connsiteX19" fmla="*/ 2504683 w 3214111"/>
              <a:gd name="connsiteY19" fmla="*/ 129132 h 2848897"/>
              <a:gd name="connsiteX20" fmla="*/ 2538079 w 3214111"/>
              <a:gd name="connsiteY20" fmla="*/ 139150 h 2848897"/>
              <a:gd name="connsiteX21" fmla="*/ 2565910 w 3214111"/>
              <a:gd name="connsiteY21" fmla="*/ 153622 h 2848897"/>
              <a:gd name="connsiteX22" fmla="*/ 2592625 w 3214111"/>
              <a:gd name="connsiteY22" fmla="*/ 172547 h 2848897"/>
              <a:gd name="connsiteX23" fmla="*/ 2616003 w 3214111"/>
              <a:gd name="connsiteY23" fmla="*/ 194811 h 2848897"/>
              <a:gd name="connsiteX24" fmla="*/ 2639380 w 3214111"/>
              <a:gd name="connsiteY24" fmla="*/ 220414 h 2848897"/>
              <a:gd name="connsiteX25" fmla="*/ 2660531 w 3214111"/>
              <a:gd name="connsiteY25" fmla="*/ 247131 h 2848897"/>
              <a:gd name="connsiteX26" fmla="*/ 2681682 w 3214111"/>
              <a:gd name="connsiteY26" fmla="*/ 274961 h 2848897"/>
              <a:gd name="connsiteX27" fmla="*/ 2702832 w 3214111"/>
              <a:gd name="connsiteY27" fmla="*/ 302791 h 2848897"/>
              <a:gd name="connsiteX28" fmla="*/ 2723982 w 3214111"/>
              <a:gd name="connsiteY28" fmla="*/ 329509 h 2848897"/>
              <a:gd name="connsiteX29" fmla="*/ 2746247 w 3214111"/>
              <a:gd name="connsiteY29" fmla="*/ 355112 h 2848897"/>
              <a:gd name="connsiteX30" fmla="*/ 2771851 w 3214111"/>
              <a:gd name="connsiteY30" fmla="*/ 377377 h 2848897"/>
              <a:gd name="connsiteX31" fmla="*/ 2796341 w 3214111"/>
              <a:gd name="connsiteY31" fmla="*/ 397415 h 2848897"/>
              <a:gd name="connsiteX32" fmla="*/ 2824171 w 3214111"/>
              <a:gd name="connsiteY32" fmla="*/ 412999 h 2848897"/>
              <a:gd name="connsiteX33" fmla="*/ 2854227 w 3214111"/>
              <a:gd name="connsiteY33" fmla="*/ 426357 h 2848897"/>
              <a:gd name="connsiteX34" fmla="*/ 2886509 w 3214111"/>
              <a:gd name="connsiteY34" fmla="*/ 437489 h 2848897"/>
              <a:gd name="connsiteX35" fmla="*/ 2919904 w 3214111"/>
              <a:gd name="connsiteY35" fmla="*/ 447507 h 2848897"/>
              <a:gd name="connsiteX36" fmla="*/ 2953300 w 3214111"/>
              <a:gd name="connsiteY36" fmla="*/ 456413 h 2848897"/>
              <a:gd name="connsiteX37" fmla="*/ 2987809 w 3214111"/>
              <a:gd name="connsiteY37" fmla="*/ 465320 h 2848897"/>
              <a:gd name="connsiteX38" fmla="*/ 3020092 w 3214111"/>
              <a:gd name="connsiteY38" fmla="*/ 475338 h 2848897"/>
              <a:gd name="connsiteX39" fmla="*/ 3052373 w 3214111"/>
              <a:gd name="connsiteY39" fmla="*/ 486470 h 2848897"/>
              <a:gd name="connsiteX40" fmla="*/ 3082430 w 3214111"/>
              <a:gd name="connsiteY40" fmla="*/ 499829 h 2848897"/>
              <a:gd name="connsiteX41" fmla="*/ 3109148 w 3214111"/>
              <a:gd name="connsiteY41" fmla="*/ 516527 h 2848897"/>
              <a:gd name="connsiteX42" fmla="*/ 3133639 w 3214111"/>
              <a:gd name="connsiteY42" fmla="*/ 536565 h 2848897"/>
              <a:gd name="connsiteX43" fmla="*/ 3153674 w 3214111"/>
              <a:gd name="connsiteY43" fmla="*/ 561055 h 2848897"/>
              <a:gd name="connsiteX44" fmla="*/ 3170373 w 3214111"/>
              <a:gd name="connsiteY44" fmla="*/ 587772 h 2848897"/>
              <a:gd name="connsiteX45" fmla="*/ 3183731 w 3214111"/>
              <a:gd name="connsiteY45" fmla="*/ 617827 h 2848897"/>
              <a:gd name="connsiteX46" fmla="*/ 3194863 w 3214111"/>
              <a:gd name="connsiteY46" fmla="*/ 650112 h 2848897"/>
              <a:gd name="connsiteX47" fmla="*/ 3204881 w 3214111"/>
              <a:gd name="connsiteY47" fmla="*/ 682393 h 2848897"/>
              <a:gd name="connsiteX48" fmla="*/ 3213788 w 3214111"/>
              <a:gd name="connsiteY48" fmla="*/ 716904 h 2848897"/>
              <a:gd name="connsiteX49" fmla="*/ 3214111 w 3214111"/>
              <a:gd name="connsiteY49" fmla="*/ 718115 h 2848897"/>
              <a:gd name="connsiteX50" fmla="*/ 3214111 w 3214111"/>
              <a:gd name="connsiteY50" fmla="*/ 2848897 h 2848897"/>
              <a:gd name="connsiteX51" fmla="*/ 426570 w 3214111"/>
              <a:gd name="connsiteY51" fmla="*/ 2848897 h 2848897"/>
              <a:gd name="connsiteX52" fmla="*/ 414108 w 3214111"/>
              <a:gd name="connsiteY52" fmla="*/ 2820857 h 2848897"/>
              <a:gd name="connsiteX53" fmla="*/ 398524 w 3214111"/>
              <a:gd name="connsiteY53" fmla="*/ 2793028 h 2848897"/>
              <a:gd name="connsiteX54" fmla="*/ 378487 w 3214111"/>
              <a:gd name="connsiteY54" fmla="*/ 2768537 h 2848897"/>
              <a:gd name="connsiteX55" fmla="*/ 356222 w 3214111"/>
              <a:gd name="connsiteY55" fmla="*/ 2742933 h 2848897"/>
              <a:gd name="connsiteX56" fmla="*/ 330619 w 3214111"/>
              <a:gd name="connsiteY56" fmla="*/ 2720669 h 2848897"/>
              <a:gd name="connsiteX57" fmla="*/ 302788 w 3214111"/>
              <a:gd name="connsiteY57" fmla="*/ 2699519 h 2848897"/>
              <a:gd name="connsiteX58" fmla="*/ 274959 w 3214111"/>
              <a:gd name="connsiteY58" fmla="*/ 2678368 h 2848897"/>
              <a:gd name="connsiteX59" fmla="*/ 247130 w 3214111"/>
              <a:gd name="connsiteY59" fmla="*/ 2657218 h 2848897"/>
              <a:gd name="connsiteX60" fmla="*/ 220413 w 3214111"/>
              <a:gd name="connsiteY60" fmla="*/ 2636065 h 2848897"/>
              <a:gd name="connsiteX61" fmla="*/ 194809 w 3214111"/>
              <a:gd name="connsiteY61" fmla="*/ 2612689 h 2848897"/>
              <a:gd name="connsiteX62" fmla="*/ 172546 w 3214111"/>
              <a:gd name="connsiteY62" fmla="*/ 2589312 h 2848897"/>
              <a:gd name="connsiteX63" fmla="*/ 153622 w 3214111"/>
              <a:gd name="connsiteY63" fmla="*/ 2562594 h 2848897"/>
              <a:gd name="connsiteX64" fmla="*/ 139150 w 3214111"/>
              <a:gd name="connsiteY64" fmla="*/ 2534764 h 2848897"/>
              <a:gd name="connsiteX65" fmla="*/ 129132 w 3214111"/>
              <a:gd name="connsiteY65" fmla="*/ 2501370 h 2848897"/>
              <a:gd name="connsiteX66" fmla="*/ 124678 w 3214111"/>
              <a:gd name="connsiteY66" fmla="*/ 2466860 h 2848897"/>
              <a:gd name="connsiteX67" fmla="*/ 123564 w 3214111"/>
              <a:gd name="connsiteY67" fmla="*/ 2431236 h 2848897"/>
              <a:gd name="connsiteX68" fmla="*/ 126904 w 3214111"/>
              <a:gd name="connsiteY68" fmla="*/ 2393388 h 2848897"/>
              <a:gd name="connsiteX69" fmla="*/ 131358 w 3214111"/>
              <a:gd name="connsiteY69" fmla="*/ 2355539 h 2848897"/>
              <a:gd name="connsiteX70" fmla="*/ 136923 w 3214111"/>
              <a:gd name="connsiteY70" fmla="*/ 2317690 h 2848897"/>
              <a:gd name="connsiteX71" fmla="*/ 141376 w 3214111"/>
              <a:gd name="connsiteY71" fmla="*/ 2279842 h 2848897"/>
              <a:gd name="connsiteX72" fmla="*/ 143604 w 3214111"/>
              <a:gd name="connsiteY72" fmla="*/ 2241992 h 2848897"/>
              <a:gd name="connsiteX73" fmla="*/ 143604 w 3214111"/>
              <a:gd name="connsiteY73" fmla="*/ 2205256 h 2848897"/>
              <a:gd name="connsiteX74" fmla="*/ 139150 w 3214111"/>
              <a:gd name="connsiteY74" fmla="*/ 2170747 h 2848897"/>
              <a:gd name="connsiteX75" fmla="*/ 130245 w 3214111"/>
              <a:gd name="connsiteY75" fmla="*/ 2136238 h 2848897"/>
              <a:gd name="connsiteX76" fmla="*/ 116886 w 3214111"/>
              <a:gd name="connsiteY76" fmla="*/ 2103954 h 2848897"/>
              <a:gd name="connsiteX77" fmla="*/ 100188 w 3214111"/>
              <a:gd name="connsiteY77" fmla="*/ 2070559 h 2848897"/>
              <a:gd name="connsiteX78" fmla="*/ 81264 w 3214111"/>
              <a:gd name="connsiteY78" fmla="*/ 2037163 h 2848897"/>
              <a:gd name="connsiteX79" fmla="*/ 61227 w 3214111"/>
              <a:gd name="connsiteY79" fmla="*/ 2003766 h 2848897"/>
              <a:gd name="connsiteX80" fmla="*/ 42303 w 3214111"/>
              <a:gd name="connsiteY80" fmla="*/ 1971483 h 2848897"/>
              <a:gd name="connsiteX81" fmla="*/ 25603 w 3214111"/>
              <a:gd name="connsiteY81" fmla="*/ 1936974 h 2848897"/>
              <a:gd name="connsiteX82" fmla="*/ 12246 w 3214111"/>
              <a:gd name="connsiteY82" fmla="*/ 1903578 h 2848897"/>
              <a:gd name="connsiteX83" fmla="*/ 3340 w 3214111"/>
              <a:gd name="connsiteY83" fmla="*/ 1869068 h 2848897"/>
              <a:gd name="connsiteX84" fmla="*/ 0 w 3214111"/>
              <a:gd name="connsiteY84" fmla="*/ 1833446 h 2848897"/>
              <a:gd name="connsiteX85" fmla="*/ 3340 w 3214111"/>
              <a:gd name="connsiteY85" fmla="*/ 1797824 h 2848897"/>
              <a:gd name="connsiteX86" fmla="*/ 12246 w 3214111"/>
              <a:gd name="connsiteY86" fmla="*/ 1763315 h 2848897"/>
              <a:gd name="connsiteX87" fmla="*/ 25603 w 3214111"/>
              <a:gd name="connsiteY87" fmla="*/ 1729918 h 2848897"/>
              <a:gd name="connsiteX88" fmla="*/ 42303 w 3214111"/>
              <a:gd name="connsiteY88" fmla="*/ 1695410 h 2848897"/>
              <a:gd name="connsiteX89" fmla="*/ 61227 w 3214111"/>
              <a:gd name="connsiteY89" fmla="*/ 1663126 h 2848897"/>
              <a:gd name="connsiteX90" fmla="*/ 81264 w 3214111"/>
              <a:gd name="connsiteY90" fmla="*/ 1629730 h 2848897"/>
              <a:gd name="connsiteX91" fmla="*/ 100188 w 3214111"/>
              <a:gd name="connsiteY91" fmla="*/ 1596334 h 2848897"/>
              <a:gd name="connsiteX92" fmla="*/ 116886 w 3214111"/>
              <a:gd name="connsiteY92" fmla="*/ 1562938 h 2848897"/>
              <a:gd name="connsiteX93" fmla="*/ 130245 w 3214111"/>
              <a:gd name="connsiteY93" fmla="*/ 1530654 h 2848897"/>
              <a:gd name="connsiteX94" fmla="*/ 139150 w 3214111"/>
              <a:gd name="connsiteY94" fmla="*/ 1496145 h 2848897"/>
              <a:gd name="connsiteX95" fmla="*/ 143604 w 3214111"/>
              <a:gd name="connsiteY95" fmla="*/ 1461636 h 2848897"/>
              <a:gd name="connsiteX96" fmla="*/ 143604 w 3214111"/>
              <a:gd name="connsiteY96" fmla="*/ 1424901 h 2848897"/>
              <a:gd name="connsiteX97" fmla="*/ 141376 w 3214111"/>
              <a:gd name="connsiteY97" fmla="*/ 1387052 h 2848897"/>
              <a:gd name="connsiteX98" fmla="*/ 136923 w 3214111"/>
              <a:gd name="connsiteY98" fmla="*/ 1349203 h 2848897"/>
              <a:gd name="connsiteX99" fmla="*/ 131358 w 3214111"/>
              <a:gd name="connsiteY99" fmla="*/ 1311353 h 2848897"/>
              <a:gd name="connsiteX100" fmla="*/ 126904 w 3214111"/>
              <a:gd name="connsiteY100" fmla="*/ 1273505 h 2848897"/>
              <a:gd name="connsiteX101" fmla="*/ 123564 w 3214111"/>
              <a:gd name="connsiteY101" fmla="*/ 1235657 h 2848897"/>
              <a:gd name="connsiteX102" fmla="*/ 124678 w 3214111"/>
              <a:gd name="connsiteY102" fmla="*/ 1200034 h 2848897"/>
              <a:gd name="connsiteX103" fmla="*/ 129132 w 3214111"/>
              <a:gd name="connsiteY103" fmla="*/ 1165525 h 2848897"/>
              <a:gd name="connsiteX104" fmla="*/ 139150 w 3214111"/>
              <a:gd name="connsiteY104" fmla="*/ 1132128 h 2848897"/>
              <a:gd name="connsiteX105" fmla="*/ 153622 w 3214111"/>
              <a:gd name="connsiteY105" fmla="*/ 1104298 h 2848897"/>
              <a:gd name="connsiteX106" fmla="*/ 172546 w 3214111"/>
              <a:gd name="connsiteY106" fmla="*/ 1077582 h 2848897"/>
              <a:gd name="connsiteX107" fmla="*/ 194809 w 3214111"/>
              <a:gd name="connsiteY107" fmla="*/ 1054204 h 2848897"/>
              <a:gd name="connsiteX108" fmla="*/ 220413 w 3214111"/>
              <a:gd name="connsiteY108" fmla="*/ 1030827 h 2848897"/>
              <a:gd name="connsiteX109" fmla="*/ 247130 w 3214111"/>
              <a:gd name="connsiteY109" fmla="*/ 1009676 h 2848897"/>
              <a:gd name="connsiteX110" fmla="*/ 274959 w 3214111"/>
              <a:gd name="connsiteY110" fmla="*/ 988524 h 2848897"/>
              <a:gd name="connsiteX111" fmla="*/ 302788 w 3214111"/>
              <a:gd name="connsiteY111" fmla="*/ 967374 h 2848897"/>
              <a:gd name="connsiteX112" fmla="*/ 330619 w 3214111"/>
              <a:gd name="connsiteY112" fmla="*/ 946223 h 2848897"/>
              <a:gd name="connsiteX113" fmla="*/ 356222 w 3214111"/>
              <a:gd name="connsiteY113" fmla="*/ 923960 h 2848897"/>
              <a:gd name="connsiteX114" fmla="*/ 378487 w 3214111"/>
              <a:gd name="connsiteY114" fmla="*/ 898356 h 2848897"/>
              <a:gd name="connsiteX115" fmla="*/ 398524 w 3214111"/>
              <a:gd name="connsiteY115" fmla="*/ 873865 h 2848897"/>
              <a:gd name="connsiteX116" fmla="*/ 414108 w 3214111"/>
              <a:gd name="connsiteY116" fmla="*/ 846035 h 2848897"/>
              <a:gd name="connsiteX117" fmla="*/ 427466 w 3214111"/>
              <a:gd name="connsiteY117" fmla="*/ 815980 h 2848897"/>
              <a:gd name="connsiteX118" fmla="*/ 438598 w 3214111"/>
              <a:gd name="connsiteY118" fmla="*/ 783695 h 2848897"/>
              <a:gd name="connsiteX119" fmla="*/ 448618 w 3214111"/>
              <a:gd name="connsiteY119" fmla="*/ 750298 h 2848897"/>
              <a:gd name="connsiteX120" fmla="*/ 457523 w 3214111"/>
              <a:gd name="connsiteY120" fmla="*/ 716904 h 2848897"/>
              <a:gd name="connsiteX121" fmla="*/ 466429 w 3214111"/>
              <a:gd name="connsiteY121" fmla="*/ 682393 h 2848897"/>
              <a:gd name="connsiteX122" fmla="*/ 476447 w 3214111"/>
              <a:gd name="connsiteY122" fmla="*/ 650112 h 2848897"/>
              <a:gd name="connsiteX123" fmla="*/ 487579 w 3214111"/>
              <a:gd name="connsiteY123" fmla="*/ 617827 h 2848897"/>
              <a:gd name="connsiteX124" fmla="*/ 500938 w 3214111"/>
              <a:gd name="connsiteY124" fmla="*/ 587772 h 2848897"/>
              <a:gd name="connsiteX125" fmla="*/ 517636 w 3214111"/>
              <a:gd name="connsiteY125" fmla="*/ 561055 h 2848897"/>
              <a:gd name="connsiteX126" fmla="*/ 537671 w 3214111"/>
              <a:gd name="connsiteY126" fmla="*/ 536565 h 2848897"/>
              <a:gd name="connsiteX127" fmla="*/ 562163 w 3214111"/>
              <a:gd name="connsiteY127" fmla="*/ 516527 h 2848897"/>
              <a:gd name="connsiteX128" fmla="*/ 588880 w 3214111"/>
              <a:gd name="connsiteY128" fmla="*/ 499829 h 2848897"/>
              <a:gd name="connsiteX129" fmla="*/ 618935 w 3214111"/>
              <a:gd name="connsiteY129" fmla="*/ 486470 h 2848897"/>
              <a:gd name="connsiteX130" fmla="*/ 651218 w 3214111"/>
              <a:gd name="connsiteY130" fmla="*/ 475338 h 2848897"/>
              <a:gd name="connsiteX131" fmla="*/ 683501 w 3214111"/>
              <a:gd name="connsiteY131" fmla="*/ 465320 h 2848897"/>
              <a:gd name="connsiteX132" fmla="*/ 718010 w 3214111"/>
              <a:gd name="connsiteY132" fmla="*/ 456413 h 2848897"/>
              <a:gd name="connsiteX133" fmla="*/ 751405 w 3214111"/>
              <a:gd name="connsiteY133" fmla="*/ 447507 h 2848897"/>
              <a:gd name="connsiteX134" fmla="*/ 784802 w 3214111"/>
              <a:gd name="connsiteY134" fmla="*/ 437489 h 2848897"/>
              <a:gd name="connsiteX135" fmla="*/ 817083 w 3214111"/>
              <a:gd name="connsiteY135" fmla="*/ 426357 h 2848897"/>
              <a:gd name="connsiteX136" fmla="*/ 847140 w 3214111"/>
              <a:gd name="connsiteY136" fmla="*/ 412999 h 2848897"/>
              <a:gd name="connsiteX137" fmla="*/ 874970 w 3214111"/>
              <a:gd name="connsiteY137" fmla="*/ 397415 h 2848897"/>
              <a:gd name="connsiteX138" fmla="*/ 899460 w 3214111"/>
              <a:gd name="connsiteY138" fmla="*/ 377377 h 2848897"/>
              <a:gd name="connsiteX139" fmla="*/ 925064 w 3214111"/>
              <a:gd name="connsiteY139" fmla="*/ 355112 h 2848897"/>
              <a:gd name="connsiteX140" fmla="*/ 947328 w 3214111"/>
              <a:gd name="connsiteY140" fmla="*/ 329509 h 2848897"/>
              <a:gd name="connsiteX141" fmla="*/ 968478 w 3214111"/>
              <a:gd name="connsiteY141" fmla="*/ 302791 h 2848897"/>
              <a:gd name="connsiteX142" fmla="*/ 989628 w 3214111"/>
              <a:gd name="connsiteY142" fmla="*/ 274961 h 2848897"/>
              <a:gd name="connsiteX143" fmla="*/ 1010780 w 3214111"/>
              <a:gd name="connsiteY143" fmla="*/ 247131 h 2848897"/>
              <a:gd name="connsiteX144" fmla="*/ 1031930 w 3214111"/>
              <a:gd name="connsiteY144" fmla="*/ 220414 h 2848897"/>
              <a:gd name="connsiteX145" fmla="*/ 1055307 w 3214111"/>
              <a:gd name="connsiteY145" fmla="*/ 194811 h 2848897"/>
              <a:gd name="connsiteX146" fmla="*/ 1078683 w 3214111"/>
              <a:gd name="connsiteY146" fmla="*/ 172547 h 2848897"/>
              <a:gd name="connsiteX147" fmla="*/ 1105401 w 3214111"/>
              <a:gd name="connsiteY147" fmla="*/ 153622 h 2848897"/>
              <a:gd name="connsiteX148" fmla="*/ 1133231 w 3214111"/>
              <a:gd name="connsiteY148" fmla="*/ 139150 h 2848897"/>
              <a:gd name="connsiteX149" fmla="*/ 1166627 w 3214111"/>
              <a:gd name="connsiteY149" fmla="*/ 129132 h 2848897"/>
              <a:gd name="connsiteX150" fmla="*/ 1201137 w 3214111"/>
              <a:gd name="connsiteY150" fmla="*/ 124678 h 2848897"/>
              <a:gd name="connsiteX151" fmla="*/ 1236757 w 3214111"/>
              <a:gd name="connsiteY151" fmla="*/ 123565 h 2848897"/>
              <a:gd name="connsiteX152" fmla="*/ 1274605 w 3214111"/>
              <a:gd name="connsiteY152" fmla="*/ 126906 h 2848897"/>
              <a:gd name="connsiteX153" fmla="*/ 1312455 w 3214111"/>
              <a:gd name="connsiteY153" fmla="*/ 131359 h 2848897"/>
              <a:gd name="connsiteX154" fmla="*/ 1350304 w 3214111"/>
              <a:gd name="connsiteY154" fmla="*/ 136924 h 2848897"/>
              <a:gd name="connsiteX155" fmla="*/ 1388152 w 3214111"/>
              <a:gd name="connsiteY155" fmla="*/ 141378 h 2848897"/>
              <a:gd name="connsiteX156" fmla="*/ 1426000 w 3214111"/>
              <a:gd name="connsiteY156" fmla="*/ 143604 h 2848897"/>
              <a:gd name="connsiteX157" fmla="*/ 1462737 w 3214111"/>
              <a:gd name="connsiteY157" fmla="*/ 143604 h 2848897"/>
              <a:gd name="connsiteX158" fmla="*/ 1497245 w 3214111"/>
              <a:gd name="connsiteY158" fmla="*/ 139150 h 2848897"/>
              <a:gd name="connsiteX159" fmla="*/ 1531755 w 3214111"/>
              <a:gd name="connsiteY159" fmla="*/ 130245 h 2848897"/>
              <a:gd name="connsiteX160" fmla="*/ 1565150 w 3214111"/>
              <a:gd name="connsiteY160" fmla="*/ 116887 h 2848897"/>
              <a:gd name="connsiteX161" fmla="*/ 1598545 w 3214111"/>
              <a:gd name="connsiteY161" fmla="*/ 99075 h 2848897"/>
              <a:gd name="connsiteX162" fmla="*/ 1631941 w 3214111"/>
              <a:gd name="connsiteY162" fmla="*/ 81264 h 2848897"/>
              <a:gd name="connsiteX163" fmla="*/ 1665337 w 3214111"/>
              <a:gd name="connsiteY163" fmla="*/ 61227 h 2848897"/>
              <a:gd name="connsiteX164" fmla="*/ 1697620 w 3214111"/>
              <a:gd name="connsiteY164" fmla="*/ 42302 h 2848897"/>
              <a:gd name="connsiteX165" fmla="*/ 1732129 w 3214111"/>
              <a:gd name="connsiteY165" fmla="*/ 25604 h 2848897"/>
              <a:gd name="connsiteX166" fmla="*/ 1765525 w 3214111"/>
              <a:gd name="connsiteY166" fmla="*/ 12245 h 2848897"/>
              <a:gd name="connsiteX167" fmla="*/ 1800034 w 3214111"/>
              <a:gd name="connsiteY167" fmla="*/ 3339 h 2848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3214111" h="2848897">
                <a:moveTo>
                  <a:pt x="1835656" y="0"/>
                </a:moveTo>
                <a:lnTo>
                  <a:pt x="1871276" y="3339"/>
                </a:lnTo>
                <a:lnTo>
                  <a:pt x="1905787" y="12245"/>
                </a:lnTo>
                <a:lnTo>
                  <a:pt x="1939183" y="25604"/>
                </a:lnTo>
                <a:lnTo>
                  <a:pt x="1973690" y="42302"/>
                </a:lnTo>
                <a:lnTo>
                  <a:pt x="2005974" y="61227"/>
                </a:lnTo>
                <a:lnTo>
                  <a:pt x="2039370" y="81264"/>
                </a:lnTo>
                <a:lnTo>
                  <a:pt x="2072765" y="99075"/>
                </a:lnTo>
                <a:lnTo>
                  <a:pt x="2106161" y="116887"/>
                </a:lnTo>
                <a:lnTo>
                  <a:pt x="2138444" y="130245"/>
                </a:lnTo>
                <a:lnTo>
                  <a:pt x="2174066" y="139150"/>
                </a:lnTo>
                <a:lnTo>
                  <a:pt x="2208575" y="143604"/>
                </a:lnTo>
                <a:lnTo>
                  <a:pt x="2245310" y="143604"/>
                </a:lnTo>
                <a:lnTo>
                  <a:pt x="2283159" y="141378"/>
                </a:lnTo>
                <a:lnTo>
                  <a:pt x="2321007" y="136924"/>
                </a:lnTo>
                <a:lnTo>
                  <a:pt x="2358857" y="131359"/>
                </a:lnTo>
                <a:lnTo>
                  <a:pt x="2396705" y="126906"/>
                </a:lnTo>
                <a:lnTo>
                  <a:pt x="2434554" y="123565"/>
                </a:lnTo>
                <a:lnTo>
                  <a:pt x="2470175" y="124678"/>
                </a:lnTo>
                <a:lnTo>
                  <a:pt x="2504683" y="129132"/>
                </a:lnTo>
                <a:lnTo>
                  <a:pt x="2538079" y="139150"/>
                </a:lnTo>
                <a:lnTo>
                  <a:pt x="2565910" y="153622"/>
                </a:lnTo>
                <a:lnTo>
                  <a:pt x="2592625" y="172547"/>
                </a:lnTo>
                <a:lnTo>
                  <a:pt x="2616003" y="194811"/>
                </a:lnTo>
                <a:lnTo>
                  <a:pt x="2639380" y="220414"/>
                </a:lnTo>
                <a:lnTo>
                  <a:pt x="2660531" y="247131"/>
                </a:lnTo>
                <a:lnTo>
                  <a:pt x="2681682" y="274961"/>
                </a:lnTo>
                <a:lnTo>
                  <a:pt x="2702832" y="302791"/>
                </a:lnTo>
                <a:lnTo>
                  <a:pt x="2723982" y="329509"/>
                </a:lnTo>
                <a:lnTo>
                  <a:pt x="2746247" y="355112"/>
                </a:lnTo>
                <a:lnTo>
                  <a:pt x="2771851" y="377377"/>
                </a:lnTo>
                <a:lnTo>
                  <a:pt x="2796341" y="397415"/>
                </a:lnTo>
                <a:lnTo>
                  <a:pt x="2824171" y="412999"/>
                </a:lnTo>
                <a:lnTo>
                  <a:pt x="2854227" y="426357"/>
                </a:lnTo>
                <a:lnTo>
                  <a:pt x="2886509" y="437489"/>
                </a:lnTo>
                <a:lnTo>
                  <a:pt x="2919904" y="447507"/>
                </a:lnTo>
                <a:lnTo>
                  <a:pt x="2953300" y="456413"/>
                </a:lnTo>
                <a:lnTo>
                  <a:pt x="2987809" y="465320"/>
                </a:lnTo>
                <a:lnTo>
                  <a:pt x="3020092" y="475338"/>
                </a:lnTo>
                <a:lnTo>
                  <a:pt x="3052373" y="486470"/>
                </a:lnTo>
                <a:lnTo>
                  <a:pt x="3082430" y="499829"/>
                </a:lnTo>
                <a:lnTo>
                  <a:pt x="3109148" y="516527"/>
                </a:lnTo>
                <a:lnTo>
                  <a:pt x="3133639" y="536565"/>
                </a:lnTo>
                <a:lnTo>
                  <a:pt x="3153674" y="561055"/>
                </a:lnTo>
                <a:lnTo>
                  <a:pt x="3170373" y="587772"/>
                </a:lnTo>
                <a:lnTo>
                  <a:pt x="3183731" y="617827"/>
                </a:lnTo>
                <a:lnTo>
                  <a:pt x="3194863" y="650112"/>
                </a:lnTo>
                <a:lnTo>
                  <a:pt x="3204881" y="682393"/>
                </a:lnTo>
                <a:lnTo>
                  <a:pt x="3213788" y="716904"/>
                </a:lnTo>
                <a:lnTo>
                  <a:pt x="3214111" y="718115"/>
                </a:lnTo>
                <a:lnTo>
                  <a:pt x="3214111" y="2848897"/>
                </a:lnTo>
                <a:lnTo>
                  <a:pt x="426570" y="2848897"/>
                </a:lnTo>
                <a:lnTo>
                  <a:pt x="414108" y="2820857"/>
                </a:lnTo>
                <a:lnTo>
                  <a:pt x="398524" y="2793028"/>
                </a:lnTo>
                <a:lnTo>
                  <a:pt x="378487" y="2768537"/>
                </a:lnTo>
                <a:lnTo>
                  <a:pt x="356222" y="2742933"/>
                </a:lnTo>
                <a:lnTo>
                  <a:pt x="330619" y="2720669"/>
                </a:lnTo>
                <a:lnTo>
                  <a:pt x="302788" y="2699519"/>
                </a:lnTo>
                <a:lnTo>
                  <a:pt x="274959" y="2678368"/>
                </a:lnTo>
                <a:lnTo>
                  <a:pt x="247130" y="2657218"/>
                </a:lnTo>
                <a:lnTo>
                  <a:pt x="220413" y="2636065"/>
                </a:lnTo>
                <a:lnTo>
                  <a:pt x="194809" y="2612689"/>
                </a:lnTo>
                <a:lnTo>
                  <a:pt x="172546" y="2589312"/>
                </a:lnTo>
                <a:lnTo>
                  <a:pt x="153622" y="2562594"/>
                </a:lnTo>
                <a:lnTo>
                  <a:pt x="139150" y="2534764"/>
                </a:lnTo>
                <a:lnTo>
                  <a:pt x="129132" y="2501370"/>
                </a:lnTo>
                <a:lnTo>
                  <a:pt x="124678" y="2466860"/>
                </a:lnTo>
                <a:lnTo>
                  <a:pt x="123564" y="2431236"/>
                </a:lnTo>
                <a:lnTo>
                  <a:pt x="126904" y="2393388"/>
                </a:lnTo>
                <a:lnTo>
                  <a:pt x="131358" y="2355539"/>
                </a:lnTo>
                <a:lnTo>
                  <a:pt x="136923" y="2317690"/>
                </a:lnTo>
                <a:lnTo>
                  <a:pt x="141376" y="2279842"/>
                </a:lnTo>
                <a:lnTo>
                  <a:pt x="143604" y="2241992"/>
                </a:lnTo>
                <a:lnTo>
                  <a:pt x="143604" y="2205256"/>
                </a:lnTo>
                <a:lnTo>
                  <a:pt x="139150" y="2170747"/>
                </a:lnTo>
                <a:lnTo>
                  <a:pt x="130245" y="2136238"/>
                </a:lnTo>
                <a:lnTo>
                  <a:pt x="116886" y="2103954"/>
                </a:lnTo>
                <a:lnTo>
                  <a:pt x="100188" y="2070559"/>
                </a:lnTo>
                <a:lnTo>
                  <a:pt x="81264" y="2037163"/>
                </a:lnTo>
                <a:lnTo>
                  <a:pt x="61227" y="2003766"/>
                </a:lnTo>
                <a:lnTo>
                  <a:pt x="42303" y="1971483"/>
                </a:lnTo>
                <a:lnTo>
                  <a:pt x="25603" y="1936974"/>
                </a:lnTo>
                <a:lnTo>
                  <a:pt x="12246" y="1903578"/>
                </a:lnTo>
                <a:lnTo>
                  <a:pt x="3340" y="1869068"/>
                </a:lnTo>
                <a:lnTo>
                  <a:pt x="0" y="1833446"/>
                </a:lnTo>
                <a:lnTo>
                  <a:pt x="3340" y="1797824"/>
                </a:lnTo>
                <a:lnTo>
                  <a:pt x="12246" y="1763315"/>
                </a:lnTo>
                <a:lnTo>
                  <a:pt x="25603" y="1729918"/>
                </a:lnTo>
                <a:lnTo>
                  <a:pt x="42303" y="1695410"/>
                </a:lnTo>
                <a:lnTo>
                  <a:pt x="61227" y="1663126"/>
                </a:lnTo>
                <a:lnTo>
                  <a:pt x="81264" y="1629730"/>
                </a:lnTo>
                <a:lnTo>
                  <a:pt x="100188" y="1596334"/>
                </a:lnTo>
                <a:lnTo>
                  <a:pt x="116886" y="1562938"/>
                </a:lnTo>
                <a:lnTo>
                  <a:pt x="130245" y="1530654"/>
                </a:lnTo>
                <a:lnTo>
                  <a:pt x="139150" y="1496145"/>
                </a:lnTo>
                <a:lnTo>
                  <a:pt x="143604" y="1461636"/>
                </a:lnTo>
                <a:lnTo>
                  <a:pt x="143604" y="1424901"/>
                </a:lnTo>
                <a:lnTo>
                  <a:pt x="141376" y="1387052"/>
                </a:lnTo>
                <a:lnTo>
                  <a:pt x="136923" y="1349203"/>
                </a:lnTo>
                <a:lnTo>
                  <a:pt x="131358" y="1311353"/>
                </a:lnTo>
                <a:lnTo>
                  <a:pt x="126904" y="1273505"/>
                </a:lnTo>
                <a:lnTo>
                  <a:pt x="123564" y="1235657"/>
                </a:lnTo>
                <a:lnTo>
                  <a:pt x="124678" y="1200034"/>
                </a:lnTo>
                <a:lnTo>
                  <a:pt x="129132" y="1165525"/>
                </a:lnTo>
                <a:lnTo>
                  <a:pt x="139150" y="1132128"/>
                </a:lnTo>
                <a:lnTo>
                  <a:pt x="153622" y="1104298"/>
                </a:lnTo>
                <a:lnTo>
                  <a:pt x="172546" y="1077582"/>
                </a:lnTo>
                <a:lnTo>
                  <a:pt x="194809" y="1054204"/>
                </a:lnTo>
                <a:lnTo>
                  <a:pt x="220413" y="1030827"/>
                </a:lnTo>
                <a:lnTo>
                  <a:pt x="247130" y="1009676"/>
                </a:lnTo>
                <a:lnTo>
                  <a:pt x="274959" y="988524"/>
                </a:lnTo>
                <a:lnTo>
                  <a:pt x="302788" y="967374"/>
                </a:lnTo>
                <a:lnTo>
                  <a:pt x="330619" y="946223"/>
                </a:lnTo>
                <a:lnTo>
                  <a:pt x="356222" y="923960"/>
                </a:lnTo>
                <a:lnTo>
                  <a:pt x="378487" y="898356"/>
                </a:lnTo>
                <a:lnTo>
                  <a:pt x="398524" y="873865"/>
                </a:lnTo>
                <a:lnTo>
                  <a:pt x="414108" y="846035"/>
                </a:lnTo>
                <a:lnTo>
                  <a:pt x="427466" y="815980"/>
                </a:lnTo>
                <a:lnTo>
                  <a:pt x="438598" y="783695"/>
                </a:lnTo>
                <a:lnTo>
                  <a:pt x="448618" y="750298"/>
                </a:lnTo>
                <a:lnTo>
                  <a:pt x="457523" y="716904"/>
                </a:lnTo>
                <a:lnTo>
                  <a:pt x="466429" y="682393"/>
                </a:lnTo>
                <a:lnTo>
                  <a:pt x="476447" y="650112"/>
                </a:lnTo>
                <a:lnTo>
                  <a:pt x="487579" y="617827"/>
                </a:lnTo>
                <a:lnTo>
                  <a:pt x="500938" y="587772"/>
                </a:lnTo>
                <a:lnTo>
                  <a:pt x="517636" y="561055"/>
                </a:lnTo>
                <a:lnTo>
                  <a:pt x="537671" y="536565"/>
                </a:lnTo>
                <a:lnTo>
                  <a:pt x="562163" y="516527"/>
                </a:lnTo>
                <a:lnTo>
                  <a:pt x="588880" y="499829"/>
                </a:lnTo>
                <a:lnTo>
                  <a:pt x="618935" y="486470"/>
                </a:lnTo>
                <a:lnTo>
                  <a:pt x="651218" y="475338"/>
                </a:lnTo>
                <a:lnTo>
                  <a:pt x="683501" y="465320"/>
                </a:lnTo>
                <a:lnTo>
                  <a:pt x="718010" y="456413"/>
                </a:lnTo>
                <a:lnTo>
                  <a:pt x="751405" y="447507"/>
                </a:lnTo>
                <a:lnTo>
                  <a:pt x="784802" y="437489"/>
                </a:lnTo>
                <a:lnTo>
                  <a:pt x="817083" y="426357"/>
                </a:lnTo>
                <a:lnTo>
                  <a:pt x="847140" y="412999"/>
                </a:lnTo>
                <a:lnTo>
                  <a:pt x="874970" y="397415"/>
                </a:lnTo>
                <a:lnTo>
                  <a:pt x="899460" y="377377"/>
                </a:lnTo>
                <a:lnTo>
                  <a:pt x="925064" y="355112"/>
                </a:lnTo>
                <a:lnTo>
                  <a:pt x="947328" y="329509"/>
                </a:lnTo>
                <a:lnTo>
                  <a:pt x="968478" y="302791"/>
                </a:lnTo>
                <a:lnTo>
                  <a:pt x="989628" y="274961"/>
                </a:lnTo>
                <a:lnTo>
                  <a:pt x="1010780" y="247131"/>
                </a:lnTo>
                <a:lnTo>
                  <a:pt x="1031930" y="220414"/>
                </a:lnTo>
                <a:lnTo>
                  <a:pt x="1055307" y="194811"/>
                </a:lnTo>
                <a:lnTo>
                  <a:pt x="1078683" y="172547"/>
                </a:lnTo>
                <a:lnTo>
                  <a:pt x="1105401" y="153622"/>
                </a:lnTo>
                <a:lnTo>
                  <a:pt x="1133231" y="139150"/>
                </a:lnTo>
                <a:lnTo>
                  <a:pt x="1166627" y="129132"/>
                </a:lnTo>
                <a:lnTo>
                  <a:pt x="1201137" y="124678"/>
                </a:lnTo>
                <a:lnTo>
                  <a:pt x="1236757" y="123565"/>
                </a:lnTo>
                <a:lnTo>
                  <a:pt x="1274605" y="126906"/>
                </a:lnTo>
                <a:lnTo>
                  <a:pt x="1312455" y="131359"/>
                </a:lnTo>
                <a:lnTo>
                  <a:pt x="1350304" y="136924"/>
                </a:lnTo>
                <a:lnTo>
                  <a:pt x="1388152" y="141378"/>
                </a:lnTo>
                <a:lnTo>
                  <a:pt x="1426000" y="143604"/>
                </a:lnTo>
                <a:lnTo>
                  <a:pt x="1462737" y="143604"/>
                </a:lnTo>
                <a:lnTo>
                  <a:pt x="1497245" y="139150"/>
                </a:lnTo>
                <a:lnTo>
                  <a:pt x="1531755" y="130245"/>
                </a:lnTo>
                <a:lnTo>
                  <a:pt x="1565150" y="116887"/>
                </a:lnTo>
                <a:lnTo>
                  <a:pt x="1598545" y="99075"/>
                </a:lnTo>
                <a:lnTo>
                  <a:pt x="1631941" y="81264"/>
                </a:lnTo>
                <a:lnTo>
                  <a:pt x="1665337" y="61227"/>
                </a:lnTo>
                <a:lnTo>
                  <a:pt x="1697620" y="42302"/>
                </a:lnTo>
                <a:lnTo>
                  <a:pt x="1732129" y="25604"/>
                </a:lnTo>
                <a:lnTo>
                  <a:pt x="1765525" y="12245"/>
                </a:lnTo>
                <a:lnTo>
                  <a:pt x="1800034" y="333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Tijdelijke aanduiding voor inhoud 3">
            <a:extLst>
              <a:ext uri="{FF2B5EF4-FFF2-40B4-BE49-F238E27FC236}">
                <a16:creationId xmlns:a16="http://schemas.microsoft.com/office/drawing/2014/main" id="{1915F5D3-DF5F-5863-0C6B-601BBB261E06}"/>
              </a:ext>
            </a:extLst>
          </p:cNvPr>
          <p:cNvPicPr>
            <a:picLocks noChangeAspect="1"/>
          </p:cNvPicPr>
          <p:nvPr/>
        </p:nvPicPr>
        <p:blipFill rotWithShape="1">
          <a:blip r:embed="rId3"/>
          <a:srcRect t="121" r="-3" b="-3"/>
          <a:stretch/>
        </p:blipFill>
        <p:spPr>
          <a:xfrm>
            <a:off x="9871294" y="4799040"/>
            <a:ext cx="1884502" cy="1882223"/>
          </a:xfrm>
          <a:prstGeom prst="rect">
            <a:avLst/>
          </a:prstGeom>
        </p:spPr>
      </p:pic>
    </p:spTree>
    <p:extLst>
      <p:ext uri="{BB962C8B-B14F-4D97-AF65-F5344CB8AC3E}">
        <p14:creationId xmlns:p14="http://schemas.microsoft.com/office/powerpoint/2010/main" val="33537651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8BF951-DE7F-FA65-A2C9-E6B31AB44C43}"/>
              </a:ext>
            </a:extLst>
          </p:cNvPr>
          <p:cNvSpPr>
            <a:spLocks noGrp="1"/>
          </p:cNvSpPr>
          <p:nvPr>
            <p:ph type="title"/>
          </p:nvPr>
        </p:nvSpPr>
        <p:spPr>
          <a:xfrm>
            <a:off x="5195727" y="793869"/>
            <a:ext cx="6335338" cy="1492132"/>
          </a:xfrm>
        </p:spPr>
        <p:txBody>
          <a:bodyPr>
            <a:normAutofit/>
          </a:bodyPr>
          <a:lstStyle/>
          <a:p>
            <a:r>
              <a:rPr lang="nl-NL" sz="4800"/>
              <a:t>Gesprekken</a:t>
            </a:r>
          </a:p>
        </p:txBody>
      </p:sp>
      <p:pic>
        <p:nvPicPr>
          <p:cNvPr id="4" name="Afbeelding 3">
            <a:extLst>
              <a:ext uri="{FF2B5EF4-FFF2-40B4-BE49-F238E27FC236}">
                <a16:creationId xmlns:a16="http://schemas.microsoft.com/office/drawing/2014/main" id="{B3DFAFF7-AD6F-006C-3287-6000DED6BFD2}"/>
              </a:ext>
            </a:extLst>
          </p:cNvPr>
          <p:cNvPicPr>
            <a:picLocks noChangeAspect="1"/>
          </p:cNvPicPr>
          <p:nvPr/>
        </p:nvPicPr>
        <p:blipFill rotWithShape="1">
          <a:blip r:embed="rId2"/>
          <a:srcRect l="32226" r="30190"/>
          <a:stretch/>
        </p:blipFill>
        <p:spPr>
          <a:xfrm>
            <a:off x="688434" y="-9525"/>
            <a:ext cx="4129822" cy="6867525"/>
          </a:xfrm>
          <a:prstGeom prst="rect">
            <a:avLst/>
          </a:prstGeom>
        </p:spPr>
      </p:pic>
      <p:sp>
        <p:nvSpPr>
          <p:cNvPr id="18" name="Freeform 6">
            <a:extLst>
              <a:ext uri="{FF2B5EF4-FFF2-40B4-BE49-F238E27FC236}">
                <a16:creationId xmlns:a16="http://schemas.microsoft.com/office/drawing/2014/main" id="{6D937BEA-E790-4144-BC49-D7FC29F53E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3" name="Tijdelijke aanduiding voor inhoud 2">
            <a:extLst>
              <a:ext uri="{FF2B5EF4-FFF2-40B4-BE49-F238E27FC236}">
                <a16:creationId xmlns:a16="http://schemas.microsoft.com/office/drawing/2014/main" id="{DF89BE8E-24BC-F7DA-41D3-E6DC9FE1FD52}"/>
              </a:ext>
            </a:extLst>
          </p:cNvPr>
          <p:cNvSpPr>
            <a:spLocks noGrp="1"/>
          </p:cNvSpPr>
          <p:nvPr>
            <p:ph idx="1"/>
          </p:nvPr>
        </p:nvSpPr>
        <p:spPr>
          <a:xfrm>
            <a:off x="5195727" y="2286001"/>
            <a:ext cx="6335338" cy="3593591"/>
          </a:xfrm>
        </p:spPr>
        <p:txBody>
          <a:bodyPr vert="horz" lIns="91440" tIns="45720" rIns="91440" bIns="45720" rtlCol="0" anchor="t">
            <a:normAutofit fontScale="92500" lnSpcReduction="10000"/>
          </a:bodyPr>
          <a:lstStyle/>
          <a:p>
            <a:pPr marL="0" indent="0">
              <a:lnSpc>
                <a:spcPct val="100000"/>
              </a:lnSpc>
              <a:buNone/>
            </a:pPr>
            <a:r>
              <a:rPr lang="nl-NL" sz="1700">
                <a:solidFill>
                  <a:schemeClr val="tx1"/>
                </a:solidFill>
              </a:rPr>
              <a:t>Aan het begin van het schooljaar organiseren we startgesprekken, met als doel een kennismaking tussen leerkracht en de ouders en te weten komen hoe de leerling het schooljaar is gestart. </a:t>
            </a:r>
            <a:br>
              <a:rPr lang="nl-NL" sz="1700">
                <a:solidFill>
                  <a:schemeClr val="tx1"/>
                </a:solidFill>
              </a:rPr>
            </a:br>
            <a:br>
              <a:rPr lang="nl-NL" sz="1700">
                <a:solidFill>
                  <a:schemeClr val="tx1"/>
                </a:solidFill>
              </a:rPr>
            </a:br>
            <a:r>
              <a:rPr lang="nl-NL" sz="1700">
                <a:solidFill>
                  <a:schemeClr val="tx1"/>
                </a:solidFill>
              </a:rPr>
              <a:t>Twee keer per jaar krijgen de leerlingen hun rapport en portfolio. Na het eerste rapport wordt er met elke ouder een 10-minutengesprek gepland. </a:t>
            </a:r>
            <a:br>
              <a:rPr lang="nl-NL" sz="1700">
                <a:solidFill>
                  <a:schemeClr val="tx1"/>
                </a:solidFill>
              </a:rPr>
            </a:br>
            <a:r>
              <a:rPr lang="nl-NL" sz="1700">
                <a:solidFill>
                  <a:schemeClr val="tx1"/>
                </a:solidFill>
              </a:rPr>
              <a:t>Na het tweede rapport is het gesprek op verzoek (van ouder of leerkracht).</a:t>
            </a:r>
            <a:br>
              <a:rPr lang="nl-NL" sz="1700">
                <a:solidFill>
                  <a:schemeClr val="tx1"/>
                </a:solidFill>
              </a:rPr>
            </a:br>
            <a:endParaRPr lang="nl-NL" sz="1700">
              <a:solidFill>
                <a:schemeClr val="tx1"/>
              </a:solidFill>
            </a:endParaRPr>
          </a:p>
          <a:p>
            <a:pPr marL="0" indent="0">
              <a:lnSpc>
                <a:spcPct val="100000"/>
              </a:lnSpc>
              <a:buNone/>
            </a:pPr>
            <a:r>
              <a:rPr lang="nl-NL" sz="1700">
                <a:solidFill>
                  <a:schemeClr val="tx1"/>
                </a:solidFill>
              </a:rPr>
              <a:t>Wanneer er voor een leerling meer gesprekken wenselijk zijn, worden deze ingepland.</a:t>
            </a:r>
            <a:br>
              <a:rPr lang="nl-NL" sz="1700">
                <a:solidFill>
                  <a:schemeClr val="tx1"/>
                </a:solidFill>
              </a:rPr>
            </a:br>
            <a:br>
              <a:rPr lang="nl-NL" sz="1700">
                <a:solidFill>
                  <a:schemeClr val="tx1"/>
                </a:solidFill>
              </a:rPr>
            </a:br>
            <a:r>
              <a:rPr lang="nl-NL" sz="1700">
                <a:solidFill>
                  <a:schemeClr val="tx1"/>
                </a:solidFill>
              </a:rPr>
              <a:t>U bent als ouder altijd welkom om contact met ons te zoeken wanneer u dat wenst.</a:t>
            </a:r>
          </a:p>
        </p:txBody>
      </p:sp>
      <p:sp>
        <p:nvSpPr>
          <p:cNvPr id="20" name="Rectangle 19">
            <a:extLst>
              <a:ext uri="{FF2B5EF4-FFF2-40B4-BE49-F238E27FC236}">
                <a16:creationId xmlns:a16="http://schemas.microsoft.com/office/drawing/2014/main" id="{56E43BB3-11F2-4B6A-928E-1CE61757BF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159959963"/>
      </p:ext>
    </p:extLst>
  </p:cSld>
  <p:clrMapOvr>
    <a:masterClrMapping/>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D61CB9F1-6565-491C-1590-CA615AD6C07B}"/>
              </a:ext>
            </a:extLst>
          </p:cNvPr>
          <p:cNvPicPr>
            <a:picLocks noChangeAspect="1"/>
          </p:cNvPicPr>
          <p:nvPr/>
        </p:nvPicPr>
        <p:blipFill rotWithShape="1">
          <a:blip r:embed="rId2"/>
          <a:srcRect r="4628" b="-4"/>
          <a:stretch/>
        </p:blipFill>
        <p:spPr>
          <a:xfrm>
            <a:off x="7373816" y="2145636"/>
            <a:ext cx="4261588" cy="3954707"/>
          </a:xfrm>
          <a:prstGeom prst="rect">
            <a:avLst/>
          </a:prstGeom>
        </p:spPr>
      </p:pic>
      <p:sp>
        <p:nvSpPr>
          <p:cNvPr id="24" name="Freeform 8">
            <a:extLst>
              <a:ext uri="{FF2B5EF4-FFF2-40B4-BE49-F238E27FC236}">
                <a16:creationId xmlns:a16="http://schemas.microsoft.com/office/drawing/2014/main" id="{21236EB4-E01D-4A24-A687-4E86CA6EE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5" fmla="*/ 9528486 w 12192000"/>
              <a:gd name="connsiteY5" fmla="*/ 2197353 h 6858000"/>
              <a:gd name="connsiteX6" fmla="*/ 9491031 w 12192000"/>
              <a:gd name="connsiteY6" fmla="*/ 2200864 h 6858000"/>
              <a:gd name="connsiteX7" fmla="*/ 9454747 w 12192000"/>
              <a:gd name="connsiteY7" fmla="*/ 2210228 h 6858000"/>
              <a:gd name="connsiteX8" fmla="*/ 9419633 w 12192000"/>
              <a:gd name="connsiteY8" fmla="*/ 2224273 h 6858000"/>
              <a:gd name="connsiteX9" fmla="*/ 9383349 w 12192000"/>
              <a:gd name="connsiteY9" fmla="*/ 2241830 h 6858000"/>
              <a:gd name="connsiteX10" fmla="*/ 9349405 w 12192000"/>
              <a:gd name="connsiteY10" fmla="*/ 2261728 h 6858000"/>
              <a:gd name="connsiteX11" fmla="*/ 9314292 w 12192000"/>
              <a:gd name="connsiteY11" fmla="*/ 2282796 h 6858000"/>
              <a:gd name="connsiteX12" fmla="*/ 9279178 w 12192000"/>
              <a:gd name="connsiteY12" fmla="*/ 2301524 h 6858000"/>
              <a:gd name="connsiteX13" fmla="*/ 9244064 w 12192000"/>
              <a:gd name="connsiteY13" fmla="*/ 2320251 h 6858000"/>
              <a:gd name="connsiteX14" fmla="*/ 9208950 w 12192000"/>
              <a:gd name="connsiteY14" fmla="*/ 2334296 h 6858000"/>
              <a:gd name="connsiteX15" fmla="*/ 9172666 w 12192000"/>
              <a:gd name="connsiteY15" fmla="*/ 2343660 h 6858000"/>
              <a:gd name="connsiteX16" fmla="*/ 9136382 w 12192000"/>
              <a:gd name="connsiteY16" fmla="*/ 2348342 h 6858000"/>
              <a:gd name="connsiteX17" fmla="*/ 9097757 w 12192000"/>
              <a:gd name="connsiteY17" fmla="*/ 2348342 h 6858000"/>
              <a:gd name="connsiteX18" fmla="*/ 9057961 w 12192000"/>
              <a:gd name="connsiteY18" fmla="*/ 2346001 h 6858000"/>
              <a:gd name="connsiteX19" fmla="*/ 9018166 w 12192000"/>
              <a:gd name="connsiteY19" fmla="*/ 2341319 h 6858000"/>
              <a:gd name="connsiteX20" fmla="*/ 8978370 w 12192000"/>
              <a:gd name="connsiteY20" fmla="*/ 2335467 h 6858000"/>
              <a:gd name="connsiteX21" fmla="*/ 8938575 w 12192000"/>
              <a:gd name="connsiteY21" fmla="*/ 2330785 h 6858000"/>
              <a:gd name="connsiteX22" fmla="*/ 8898779 w 12192000"/>
              <a:gd name="connsiteY22" fmla="*/ 2327274 h 6858000"/>
              <a:gd name="connsiteX23" fmla="*/ 8861324 w 12192000"/>
              <a:gd name="connsiteY23" fmla="*/ 2328444 h 6858000"/>
              <a:gd name="connsiteX24" fmla="*/ 8825040 w 12192000"/>
              <a:gd name="connsiteY24" fmla="*/ 2333126 h 6858000"/>
              <a:gd name="connsiteX25" fmla="*/ 8789926 w 12192000"/>
              <a:gd name="connsiteY25" fmla="*/ 2343660 h 6858000"/>
              <a:gd name="connsiteX26" fmla="*/ 8760665 w 12192000"/>
              <a:gd name="connsiteY26" fmla="*/ 2358876 h 6858000"/>
              <a:gd name="connsiteX27" fmla="*/ 8732574 w 12192000"/>
              <a:gd name="connsiteY27" fmla="*/ 2378774 h 6858000"/>
              <a:gd name="connsiteX28" fmla="*/ 8707994 w 12192000"/>
              <a:gd name="connsiteY28" fmla="*/ 2402183 h 6858000"/>
              <a:gd name="connsiteX29" fmla="*/ 8683415 w 12192000"/>
              <a:gd name="connsiteY29" fmla="*/ 2429103 h 6858000"/>
              <a:gd name="connsiteX30" fmla="*/ 8661176 w 12192000"/>
              <a:gd name="connsiteY30" fmla="*/ 2457194 h 6858000"/>
              <a:gd name="connsiteX31" fmla="*/ 8638937 w 12192000"/>
              <a:gd name="connsiteY31" fmla="*/ 2486456 h 6858000"/>
              <a:gd name="connsiteX32" fmla="*/ 8616699 w 12192000"/>
              <a:gd name="connsiteY32" fmla="*/ 2515717 h 6858000"/>
              <a:gd name="connsiteX33" fmla="*/ 8594460 w 12192000"/>
              <a:gd name="connsiteY33" fmla="*/ 2543808 h 6858000"/>
              <a:gd name="connsiteX34" fmla="*/ 8571051 w 12192000"/>
              <a:gd name="connsiteY34" fmla="*/ 2570729 h 6858000"/>
              <a:gd name="connsiteX35" fmla="*/ 8544130 w 12192000"/>
              <a:gd name="connsiteY35" fmla="*/ 2594138 h 6858000"/>
              <a:gd name="connsiteX36" fmla="*/ 8518380 w 12192000"/>
              <a:gd name="connsiteY36" fmla="*/ 2615206 h 6858000"/>
              <a:gd name="connsiteX37" fmla="*/ 8489119 w 12192000"/>
              <a:gd name="connsiteY37" fmla="*/ 2631593 h 6858000"/>
              <a:gd name="connsiteX38" fmla="*/ 8457516 w 12192000"/>
              <a:gd name="connsiteY38" fmla="*/ 2645638 h 6858000"/>
              <a:gd name="connsiteX39" fmla="*/ 8423573 w 12192000"/>
              <a:gd name="connsiteY39" fmla="*/ 2657343 h 6858000"/>
              <a:gd name="connsiteX40" fmla="*/ 8388459 w 12192000"/>
              <a:gd name="connsiteY40" fmla="*/ 2667877 h 6858000"/>
              <a:gd name="connsiteX41" fmla="*/ 8353346 w 12192000"/>
              <a:gd name="connsiteY41" fmla="*/ 2677241 h 6858000"/>
              <a:gd name="connsiteX42" fmla="*/ 8317062 w 12192000"/>
              <a:gd name="connsiteY42" fmla="*/ 2686604 h 6858000"/>
              <a:gd name="connsiteX43" fmla="*/ 8283118 w 12192000"/>
              <a:gd name="connsiteY43" fmla="*/ 2697138 h 6858000"/>
              <a:gd name="connsiteX44" fmla="*/ 8249175 w 12192000"/>
              <a:gd name="connsiteY44" fmla="*/ 2708843 h 6858000"/>
              <a:gd name="connsiteX45" fmla="*/ 8217573 w 12192000"/>
              <a:gd name="connsiteY45" fmla="*/ 2722888 h 6858000"/>
              <a:gd name="connsiteX46" fmla="*/ 8189482 w 12192000"/>
              <a:gd name="connsiteY46" fmla="*/ 2740445 h 6858000"/>
              <a:gd name="connsiteX47" fmla="*/ 8163732 w 12192000"/>
              <a:gd name="connsiteY47" fmla="*/ 2761514 h 6858000"/>
              <a:gd name="connsiteX48" fmla="*/ 8142663 w 12192000"/>
              <a:gd name="connsiteY48" fmla="*/ 2787264 h 6858000"/>
              <a:gd name="connsiteX49" fmla="*/ 8125106 w 12192000"/>
              <a:gd name="connsiteY49" fmla="*/ 2815355 h 6858000"/>
              <a:gd name="connsiteX50" fmla="*/ 8111061 w 12192000"/>
              <a:gd name="connsiteY50" fmla="*/ 2846957 h 6858000"/>
              <a:gd name="connsiteX51" fmla="*/ 8099356 w 12192000"/>
              <a:gd name="connsiteY51" fmla="*/ 2880900 h 6858000"/>
              <a:gd name="connsiteX52" fmla="*/ 8088822 w 12192000"/>
              <a:gd name="connsiteY52" fmla="*/ 2914844 h 6858000"/>
              <a:gd name="connsiteX53" fmla="*/ 8079459 w 12192000"/>
              <a:gd name="connsiteY53" fmla="*/ 2951128 h 6858000"/>
              <a:gd name="connsiteX54" fmla="*/ 8070095 w 12192000"/>
              <a:gd name="connsiteY54" fmla="*/ 2986242 h 6858000"/>
              <a:gd name="connsiteX55" fmla="*/ 8059561 w 12192000"/>
              <a:gd name="connsiteY55" fmla="*/ 3021355 h 6858000"/>
              <a:gd name="connsiteX56" fmla="*/ 8047856 w 12192000"/>
              <a:gd name="connsiteY56" fmla="*/ 3055299 h 6858000"/>
              <a:gd name="connsiteX57" fmla="*/ 8033811 w 12192000"/>
              <a:gd name="connsiteY57" fmla="*/ 3086901 h 6858000"/>
              <a:gd name="connsiteX58" fmla="*/ 8017424 w 12192000"/>
              <a:gd name="connsiteY58" fmla="*/ 3116162 h 6858000"/>
              <a:gd name="connsiteX59" fmla="*/ 7996356 w 12192000"/>
              <a:gd name="connsiteY59" fmla="*/ 3141913 h 6858000"/>
              <a:gd name="connsiteX60" fmla="*/ 7972947 w 12192000"/>
              <a:gd name="connsiteY60" fmla="*/ 3168833 h 6858000"/>
              <a:gd name="connsiteX61" fmla="*/ 7946026 w 12192000"/>
              <a:gd name="connsiteY61" fmla="*/ 3192242 h 6858000"/>
              <a:gd name="connsiteX62" fmla="*/ 7916765 w 12192000"/>
              <a:gd name="connsiteY62" fmla="*/ 3214481 h 6858000"/>
              <a:gd name="connsiteX63" fmla="*/ 7887503 w 12192000"/>
              <a:gd name="connsiteY63" fmla="*/ 3236720 h 6858000"/>
              <a:gd name="connsiteX64" fmla="*/ 7858242 w 12192000"/>
              <a:gd name="connsiteY64" fmla="*/ 3258958 h 6858000"/>
              <a:gd name="connsiteX65" fmla="*/ 7830151 w 12192000"/>
              <a:gd name="connsiteY65" fmla="*/ 3281197 h 6858000"/>
              <a:gd name="connsiteX66" fmla="*/ 7803230 w 12192000"/>
              <a:gd name="connsiteY66" fmla="*/ 3305777 h 6858000"/>
              <a:gd name="connsiteX67" fmla="*/ 7779821 w 12192000"/>
              <a:gd name="connsiteY67" fmla="*/ 3330356 h 6858000"/>
              <a:gd name="connsiteX68" fmla="*/ 7759923 w 12192000"/>
              <a:gd name="connsiteY68" fmla="*/ 3358447 h 6858000"/>
              <a:gd name="connsiteX69" fmla="*/ 7744708 w 12192000"/>
              <a:gd name="connsiteY69" fmla="*/ 3387709 h 6858000"/>
              <a:gd name="connsiteX70" fmla="*/ 7734173 w 12192000"/>
              <a:gd name="connsiteY70" fmla="*/ 3422822 h 6858000"/>
              <a:gd name="connsiteX71" fmla="*/ 7729492 w 12192000"/>
              <a:gd name="connsiteY71" fmla="*/ 3459107 h 6858000"/>
              <a:gd name="connsiteX72" fmla="*/ 7728321 w 12192000"/>
              <a:gd name="connsiteY72" fmla="*/ 3496561 h 6858000"/>
              <a:gd name="connsiteX73" fmla="*/ 7731832 w 12192000"/>
              <a:gd name="connsiteY73" fmla="*/ 3536357 h 6858000"/>
              <a:gd name="connsiteX74" fmla="*/ 7736514 w 12192000"/>
              <a:gd name="connsiteY74" fmla="*/ 3576152 h 6858000"/>
              <a:gd name="connsiteX75" fmla="*/ 7742367 w 12192000"/>
              <a:gd name="connsiteY75" fmla="*/ 3615948 h 6858000"/>
              <a:gd name="connsiteX76" fmla="*/ 7747048 w 12192000"/>
              <a:gd name="connsiteY76" fmla="*/ 3655744 h 6858000"/>
              <a:gd name="connsiteX77" fmla="*/ 7749389 w 12192000"/>
              <a:gd name="connsiteY77" fmla="*/ 3695539 h 6858000"/>
              <a:gd name="connsiteX78" fmla="*/ 7749389 w 12192000"/>
              <a:gd name="connsiteY78" fmla="*/ 3734164 h 6858000"/>
              <a:gd name="connsiteX79" fmla="*/ 7744708 w 12192000"/>
              <a:gd name="connsiteY79" fmla="*/ 3770449 h 6858000"/>
              <a:gd name="connsiteX80" fmla="*/ 7735344 w 12192000"/>
              <a:gd name="connsiteY80" fmla="*/ 3806733 h 6858000"/>
              <a:gd name="connsiteX81" fmla="*/ 7721298 w 12192000"/>
              <a:gd name="connsiteY81" fmla="*/ 3840676 h 6858000"/>
              <a:gd name="connsiteX82" fmla="*/ 7703741 w 12192000"/>
              <a:gd name="connsiteY82" fmla="*/ 3875790 h 6858000"/>
              <a:gd name="connsiteX83" fmla="*/ 7683844 w 12192000"/>
              <a:gd name="connsiteY83" fmla="*/ 3910903 h 6858000"/>
              <a:gd name="connsiteX84" fmla="*/ 7662775 w 12192000"/>
              <a:gd name="connsiteY84" fmla="*/ 3946017 h 6858000"/>
              <a:gd name="connsiteX85" fmla="*/ 7642878 w 12192000"/>
              <a:gd name="connsiteY85" fmla="*/ 3979961 h 6858000"/>
              <a:gd name="connsiteX86" fmla="*/ 7625321 w 12192000"/>
              <a:gd name="connsiteY86" fmla="*/ 4016245 h 6858000"/>
              <a:gd name="connsiteX87" fmla="*/ 7611275 w 12192000"/>
              <a:gd name="connsiteY87" fmla="*/ 4051358 h 6858000"/>
              <a:gd name="connsiteX88" fmla="*/ 7601912 w 12192000"/>
              <a:gd name="connsiteY88" fmla="*/ 4087643 h 6858000"/>
              <a:gd name="connsiteX89" fmla="*/ 7598400 w 12192000"/>
              <a:gd name="connsiteY89" fmla="*/ 4125097 h 6858000"/>
              <a:gd name="connsiteX90" fmla="*/ 7601912 w 12192000"/>
              <a:gd name="connsiteY90" fmla="*/ 4162552 h 6858000"/>
              <a:gd name="connsiteX91" fmla="*/ 7611275 w 12192000"/>
              <a:gd name="connsiteY91" fmla="*/ 4198836 h 6858000"/>
              <a:gd name="connsiteX92" fmla="*/ 7625321 w 12192000"/>
              <a:gd name="connsiteY92" fmla="*/ 4233950 h 6858000"/>
              <a:gd name="connsiteX93" fmla="*/ 7642878 w 12192000"/>
              <a:gd name="connsiteY93" fmla="*/ 4270234 h 6858000"/>
              <a:gd name="connsiteX94" fmla="*/ 7662775 w 12192000"/>
              <a:gd name="connsiteY94" fmla="*/ 4304177 h 6858000"/>
              <a:gd name="connsiteX95" fmla="*/ 7683844 w 12192000"/>
              <a:gd name="connsiteY95" fmla="*/ 4339291 h 6858000"/>
              <a:gd name="connsiteX96" fmla="*/ 7703741 w 12192000"/>
              <a:gd name="connsiteY96" fmla="*/ 4374405 h 6858000"/>
              <a:gd name="connsiteX97" fmla="*/ 7721298 w 12192000"/>
              <a:gd name="connsiteY97" fmla="*/ 4409519 h 6858000"/>
              <a:gd name="connsiteX98" fmla="*/ 7735344 w 12192000"/>
              <a:gd name="connsiteY98" fmla="*/ 4443462 h 6858000"/>
              <a:gd name="connsiteX99" fmla="*/ 7744708 w 12192000"/>
              <a:gd name="connsiteY99" fmla="*/ 4479746 h 6858000"/>
              <a:gd name="connsiteX100" fmla="*/ 7749389 w 12192000"/>
              <a:gd name="connsiteY100" fmla="*/ 4516030 h 6858000"/>
              <a:gd name="connsiteX101" fmla="*/ 7749389 w 12192000"/>
              <a:gd name="connsiteY101" fmla="*/ 4554655 h 6858000"/>
              <a:gd name="connsiteX102" fmla="*/ 7747048 w 12192000"/>
              <a:gd name="connsiteY102" fmla="*/ 4594451 h 6858000"/>
              <a:gd name="connsiteX103" fmla="*/ 7742367 w 12192000"/>
              <a:gd name="connsiteY103" fmla="*/ 4634247 h 6858000"/>
              <a:gd name="connsiteX104" fmla="*/ 7736514 w 12192000"/>
              <a:gd name="connsiteY104" fmla="*/ 4674042 h 6858000"/>
              <a:gd name="connsiteX105" fmla="*/ 7731832 w 12192000"/>
              <a:gd name="connsiteY105" fmla="*/ 4713838 h 6858000"/>
              <a:gd name="connsiteX106" fmla="*/ 7728321 w 12192000"/>
              <a:gd name="connsiteY106" fmla="*/ 4753633 h 6858000"/>
              <a:gd name="connsiteX107" fmla="*/ 7729492 w 12192000"/>
              <a:gd name="connsiteY107" fmla="*/ 4791088 h 6858000"/>
              <a:gd name="connsiteX108" fmla="*/ 7734173 w 12192000"/>
              <a:gd name="connsiteY108" fmla="*/ 4827372 h 6858000"/>
              <a:gd name="connsiteX109" fmla="*/ 7744708 w 12192000"/>
              <a:gd name="connsiteY109" fmla="*/ 4862486 h 6858000"/>
              <a:gd name="connsiteX110" fmla="*/ 7759923 w 12192000"/>
              <a:gd name="connsiteY110" fmla="*/ 4891747 h 6858000"/>
              <a:gd name="connsiteX111" fmla="*/ 7779821 w 12192000"/>
              <a:gd name="connsiteY111" fmla="*/ 4919838 h 6858000"/>
              <a:gd name="connsiteX112" fmla="*/ 7803230 w 12192000"/>
              <a:gd name="connsiteY112" fmla="*/ 4944418 h 6858000"/>
              <a:gd name="connsiteX113" fmla="*/ 7830151 w 12192000"/>
              <a:gd name="connsiteY113" fmla="*/ 4968998 h 6858000"/>
              <a:gd name="connsiteX114" fmla="*/ 7858242 w 12192000"/>
              <a:gd name="connsiteY114" fmla="*/ 4991236 h 6858000"/>
              <a:gd name="connsiteX115" fmla="*/ 7887503 w 12192000"/>
              <a:gd name="connsiteY115" fmla="*/ 5013475 h 6858000"/>
              <a:gd name="connsiteX116" fmla="*/ 7916765 w 12192000"/>
              <a:gd name="connsiteY116" fmla="*/ 5035714 h 6858000"/>
              <a:gd name="connsiteX117" fmla="*/ 7946026 w 12192000"/>
              <a:gd name="connsiteY117" fmla="*/ 5057952 h 6858000"/>
              <a:gd name="connsiteX118" fmla="*/ 7972947 w 12192000"/>
              <a:gd name="connsiteY118" fmla="*/ 5081362 h 6858000"/>
              <a:gd name="connsiteX119" fmla="*/ 7996356 w 12192000"/>
              <a:gd name="connsiteY119" fmla="*/ 5108282 h 6858000"/>
              <a:gd name="connsiteX120" fmla="*/ 8017424 w 12192000"/>
              <a:gd name="connsiteY120" fmla="*/ 5134032 h 6858000"/>
              <a:gd name="connsiteX121" fmla="*/ 8033811 w 12192000"/>
              <a:gd name="connsiteY121" fmla="*/ 5163294 h 6858000"/>
              <a:gd name="connsiteX122" fmla="*/ 8047856 w 12192000"/>
              <a:gd name="connsiteY122" fmla="*/ 5194896 h 6858000"/>
              <a:gd name="connsiteX123" fmla="*/ 8059561 w 12192000"/>
              <a:gd name="connsiteY123" fmla="*/ 5228839 h 6858000"/>
              <a:gd name="connsiteX124" fmla="*/ 8070095 w 12192000"/>
              <a:gd name="connsiteY124" fmla="*/ 5263953 h 6858000"/>
              <a:gd name="connsiteX125" fmla="*/ 8079459 w 12192000"/>
              <a:gd name="connsiteY125" fmla="*/ 5299067 h 6858000"/>
              <a:gd name="connsiteX126" fmla="*/ 8088822 w 12192000"/>
              <a:gd name="connsiteY126" fmla="*/ 5335351 h 6858000"/>
              <a:gd name="connsiteX127" fmla="*/ 8099356 w 12192000"/>
              <a:gd name="connsiteY127" fmla="*/ 5369294 h 6858000"/>
              <a:gd name="connsiteX128" fmla="*/ 8111061 w 12192000"/>
              <a:gd name="connsiteY128" fmla="*/ 5403238 h 6858000"/>
              <a:gd name="connsiteX129" fmla="*/ 8125106 w 12192000"/>
              <a:gd name="connsiteY129" fmla="*/ 5434840 h 6858000"/>
              <a:gd name="connsiteX130" fmla="*/ 8142663 w 12192000"/>
              <a:gd name="connsiteY130" fmla="*/ 5462931 h 6858000"/>
              <a:gd name="connsiteX131" fmla="*/ 8163732 w 12192000"/>
              <a:gd name="connsiteY131" fmla="*/ 5488681 h 6858000"/>
              <a:gd name="connsiteX132" fmla="*/ 8189482 w 12192000"/>
              <a:gd name="connsiteY132" fmla="*/ 5509749 h 6858000"/>
              <a:gd name="connsiteX133" fmla="*/ 8217573 w 12192000"/>
              <a:gd name="connsiteY133" fmla="*/ 5527306 h 6858000"/>
              <a:gd name="connsiteX134" fmla="*/ 8249175 w 12192000"/>
              <a:gd name="connsiteY134" fmla="*/ 5541352 h 6858000"/>
              <a:gd name="connsiteX135" fmla="*/ 8283118 w 12192000"/>
              <a:gd name="connsiteY135" fmla="*/ 5553056 h 6858000"/>
              <a:gd name="connsiteX136" fmla="*/ 8317062 w 12192000"/>
              <a:gd name="connsiteY136" fmla="*/ 5563590 h 6858000"/>
              <a:gd name="connsiteX137" fmla="*/ 8353346 w 12192000"/>
              <a:gd name="connsiteY137" fmla="*/ 5572954 h 6858000"/>
              <a:gd name="connsiteX138" fmla="*/ 8388459 w 12192000"/>
              <a:gd name="connsiteY138" fmla="*/ 5582318 h 6858000"/>
              <a:gd name="connsiteX139" fmla="*/ 8423573 w 12192000"/>
              <a:gd name="connsiteY139" fmla="*/ 5592852 h 6858000"/>
              <a:gd name="connsiteX140" fmla="*/ 8457516 w 12192000"/>
              <a:gd name="connsiteY140" fmla="*/ 5604556 h 6858000"/>
              <a:gd name="connsiteX141" fmla="*/ 8489119 w 12192000"/>
              <a:gd name="connsiteY141" fmla="*/ 5618602 h 6858000"/>
              <a:gd name="connsiteX142" fmla="*/ 8518380 w 12192000"/>
              <a:gd name="connsiteY142" fmla="*/ 5634988 h 6858000"/>
              <a:gd name="connsiteX143" fmla="*/ 8544130 w 12192000"/>
              <a:gd name="connsiteY143" fmla="*/ 5656057 h 6858000"/>
              <a:gd name="connsiteX144" fmla="*/ 8571051 w 12192000"/>
              <a:gd name="connsiteY144" fmla="*/ 5679466 h 6858000"/>
              <a:gd name="connsiteX145" fmla="*/ 8594460 w 12192000"/>
              <a:gd name="connsiteY145" fmla="*/ 5706386 h 6858000"/>
              <a:gd name="connsiteX146" fmla="*/ 8616699 w 12192000"/>
              <a:gd name="connsiteY146" fmla="*/ 5734477 h 6858000"/>
              <a:gd name="connsiteX147" fmla="*/ 8638937 w 12192000"/>
              <a:gd name="connsiteY147" fmla="*/ 5763739 h 6858000"/>
              <a:gd name="connsiteX148" fmla="*/ 8661176 w 12192000"/>
              <a:gd name="connsiteY148" fmla="*/ 5793000 h 6858000"/>
              <a:gd name="connsiteX149" fmla="*/ 8683415 w 12192000"/>
              <a:gd name="connsiteY149" fmla="*/ 5821091 h 6858000"/>
              <a:gd name="connsiteX150" fmla="*/ 8707994 w 12192000"/>
              <a:gd name="connsiteY150" fmla="*/ 5848012 h 6858000"/>
              <a:gd name="connsiteX151" fmla="*/ 8732574 w 12192000"/>
              <a:gd name="connsiteY151" fmla="*/ 5871421 h 6858000"/>
              <a:gd name="connsiteX152" fmla="*/ 8760665 w 12192000"/>
              <a:gd name="connsiteY152" fmla="*/ 5891319 h 6858000"/>
              <a:gd name="connsiteX153" fmla="*/ 8789926 w 12192000"/>
              <a:gd name="connsiteY153" fmla="*/ 5906535 h 6858000"/>
              <a:gd name="connsiteX154" fmla="*/ 8825040 w 12192000"/>
              <a:gd name="connsiteY154" fmla="*/ 5917069 h 6858000"/>
              <a:gd name="connsiteX155" fmla="*/ 8861324 w 12192000"/>
              <a:gd name="connsiteY155" fmla="*/ 5921751 h 6858000"/>
              <a:gd name="connsiteX156" fmla="*/ 8898779 w 12192000"/>
              <a:gd name="connsiteY156" fmla="*/ 5922921 h 6858000"/>
              <a:gd name="connsiteX157" fmla="*/ 8938575 w 12192000"/>
              <a:gd name="connsiteY157" fmla="*/ 5919410 h 6858000"/>
              <a:gd name="connsiteX158" fmla="*/ 8978370 w 12192000"/>
              <a:gd name="connsiteY158" fmla="*/ 5914728 h 6858000"/>
              <a:gd name="connsiteX159" fmla="*/ 9018166 w 12192000"/>
              <a:gd name="connsiteY159" fmla="*/ 5908876 h 6858000"/>
              <a:gd name="connsiteX160" fmla="*/ 9057961 w 12192000"/>
              <a:gd name="connsiteY160" fmla="*/ 5904194 h 6858000"/>
              <a:gd name="connsiteX161" fmla="*/ 9097757 w 12192000"/>
              <a:gd name="connsiteY161" fmla="*/ 5901853 h 6858000"/>
              <a:gd name="connsiteX162" fmla="*/ 9136382 w 12192000"/>
              <a:gd name="connsiteY162" fmla="*/ 5901853 h 6858000"/>
              <a:gd name="connsiteX163" fmla="*/ 9172666 w 12192000"/>
              <a:gd name="connsiteY163" fmla="*/ 5906535 h 6858000"/>
              <a:gd name="connsiteX164" fmla="*/ 9208950 w 12192000"/>
              <a:gd name="connsiteY164" fmla="*/ 5915898 h 6858000"/>
              <a:gd name="connsiteX165" fmla="*/ 9244064 w 12192000"/>
              <a:gd name="connsiteY165" fmla="*/ 5929944 h 6858000"/>
              <a:gd name="connsiteX166" fmla="*/ 9279178 w 12192000"/>
              <a:gd name="connsiteY166" fmla="*/ 5948671 h 6858000"/>
              <a:gd name="connsiteX167" fmla="*/ 9314292 w 12192000"/>
              <a:gd name="connsiteY167" fmla="*/ 5967398 h 6858000"/>
              <a:gd name="connsiteX168" fmla="*/ 9349405 w 12192000"/>
              <a:gd name="connsiteY168" fmla="*/ 5988467 h 6858000"/>
              <a:gd name="connsiteX169" fmla="*/ 9383349 w 12192000"/>
              <a:gd name="connsiteY169" fmla="*/ 6008364 h 6858000"/>
              <a:gd name="connsiteX170" fmla="*/ 9419633 w 12192000"/>
              <a:gd name="connsiteY170" fmla="*/ 6025921 h 6858000"/>
              <a:gd name="connsiteX171" fmla="*/ 9454747 w 12192000"/>
              <a:gd name="connsiteY171" fmla="*/ 6039967 h 6858000"/>
              <a:gd name="connsiteX172" fmla="*/ 9491031 w 12192000"/>
              <a:gd name="connsiteY172" fmla="*/ 6049331 h 6858000"/>
              <a:gd name="connsiteX173" fmla="*/ 9528486 w 12192000"/>
              <a:gd name="connsiteY173" fmla="*/ 6052842 h 6858000"/>
              <a:gd name="connsiteX174" fmla="*/ 9565940 w 12192000"/>
              <a:gd name="connsiteY174" fmla="*/ 6049331 h 6858000"/>
              <a:gd name="connsiteX175" fmla="*/ 9602224 w 12192000"/>
              <a:gd name="connsiteY175" fmla="*/ 6039967 h 6858000"/>
              <a:gd name="connsiteX176" fmla="*/ 9637338 w 12192000"/>
              <a:gd name="connsiteY176" fmla="*/ 6025921 h 6858000"/>
              <a:gd name="connsiteX177" fmla="*/ 9673622 w 12192000"/>
              <a:gd name="connsiteY177" fmla="*/ 6008364 h 6858000"/>
              <a:gd name="connsiteX178" fmla="*/ 9707566 w 12192000"/>
              <a:gd name="connsiteY178" fmla="*/ 5988467 h 6858000"/>
              <a:gd name="connsiteX179" fmla="*/ 9742679 w 12192000"/>
              <a:gd name="connsiteY179" fmla="*/ 5967398 h 6858000"/>
              <a:gd name="connsiteX180" fmla="*/ 9777793 w 12192000"/>
              <a:gd name="connsiteY180" fmla="*/ 5948671 h 6858000"/>
              <a:gd name="connsiteX181" fmla="*/ 9812907 w 12192000"/>
              <a:gd name="connsiteY181" fmla="*/ 5929944 h 6858000"/>
              <a:gd name="connsiteX182" fmla="*/ 9846850 w 12192000"/>
              <a:gd name="connsiteY182" fmla="*/ 5915898 h 6858000"/>
              <a:gd name="connsiteX183" fmla="*/ 9884305 w 12192000"/>
              <a:gd name="connsiteY183" fmla="*/ 5906535 h 6858000"/>
              <a:gd name="connsiteX184" fmla="*/ 9920589 w 12192000"/>
              <a:gd name="connsiteY184" fmla="*/ 5901853 h 6858000"/>
              <a:gd name="connsiteX185" fmla="*/ 9959214 w 12192000"/>
              <a:gd name="connsiteY185" fmla="*/ 5901853 h 6858000"/>
              <a:gd name="connsiteX186" fmla="*/ 9999010 w 12192000"/>
              <a:gd name="connsiteY186" fmla="*/ 5904194 h 6858000"/>
              <a:gd name="connsiteX187" fmla="*/ 10038805 w 12192000"/>
              <a:gd name="connsiteY187" fmla="*/ 5908876 h 6858000"/>
              <a:gd name="connsiteX188" fmla="*/ 10078601 w 12192000"/>
              <a:gd name="connsiteY188" fmla="*/ 5914728 h 6858000"/>
              <a:gd name="connsiteX189" fmla="*/ 10118396 w 12192000"/>
              <a:gd name="connsiteY189" fmla="*/ 5919410 h 6858000"/>
              <a:gd name="connsiteX190" fmla="*/ 10158192 w 12192000"/>
              <a:gd name="connsiteY190" fmla="*/ 5922921 h 6858000"/>
              <a:gd name="connsiteX191" fmla="*/ 10195647 w 12192000"/>
              <a:gd name="connsiteY191" fmla="*/ 5921751 h 6858000"/>
              <a:gd name="connsiteX192" fmla="*/ 10231931 w 12192000"/>
              <a:gd name="connsiteY192" fmla="*/ 5917069 h 6858000"/>
              <a:gd name="connsiteX193" fmla="*/ 10267044 w 12192000"/>
              <a:gd name="connsiteY193" fmla="*/ 5906535 h 6858000"/>
              <a:gd name="connsiteX194" fmla="*/ 10296306 w 12192000"/>
              <a:gd name="connsiteY194" fmla="*/ 5891319 h 6858000"/>
              <a:gd name="connsiteX195" fmla="*/ 10324397 w 12192000"/>
              <a:gd name="connsiteY195" fmla="*/ 5871421 h 6858000"/>
              <a:gd name="connsiteX196" fmla="*/ 10348977 w 12192000"/>
              <a:gd name="connsiteY196" fmla="*/ 5848012 h 6858000"/>
              <a:gd name="connsiteX197" fmla="*/ 10373556 w 12192000"/>
              <a:gd name="connsiteY197" fmla="*/ 5821091 h 6858000"/>
              <a:gd name="connsiteX198" fmla="*/ 10395795 w 12192000"/>
              <a:gd name="connsiteY198" fmla="*/ 5793000 h 6858000"/>
              <a:gd name="connsiteX199" fmla="*/ 10418034 w 12192000"/>
              <a:gd name="connsiteY199" fmla="*/ 5763739 h 6858000"/>
              <a:gd name="connsiteX200" fmla="*/ 10440272 w 12192000"/>
              <a:gd name="connsiteY200" fmla="*/ 5734477 h 6858000"/>
              <a:gd name="connsiteX201" fmla="*/ 10462511 w 12192000"/>
              <a:gd name="connsiteY201" fmla="*/ 5706386 h 6858000"/>
              <a:gd name="connsiteX202" fmla="*/ 10485920 w 12192000"/>
              <a:gd name="connsiteY202" fmla="*/ 5679466 h 6858000"/>
              <a:gd name="connsiteX203" fmla="*/ 10512841 w 12192000"/>
              <a:gd name="connsiteY203" fmla="*/ 5656057 h 6858000"/>
              <a:gd name="connsiteX204" fmla="*/ 10538591 w 12192000"/>
              <a:gd name="connsiteY204" fmla="*/ 5634988 h 6858000"/>
              <a:gd name="connsiteX205" fmla="*/ 10567852 w 12192000"/>
              <a:gd name="connsiteY205" fmla="*/ 5618602 h 6858000"/>
              <a:gd name="connsiteX206" fmla="*/ 10599455 w 12192000"/>
              <a:gd name="connsiteY206" fmla="*/ 5604556 h 6858000"/>
              <a:gd name="connsiteX207" fmla="*/ 10633398 w 12192000"/>
              <a:gd name="connsiteY207" fmla="*/ 5592852 h 6858000"/>
              <a:gd name="connsiteX208" fmla="*/ 10668512 w 12192000"/>
              <a:gd name="connsiteY208" fmla="*/ 5582318 h 6858000"/>
              <a:gd name="connsiteX209" fmla="*/ 10703626 w 12192000"/>
              <a:gd name="connsiteY209" fmla="*/ 5572954 h 6858000"/>
              <a:gd name="connsiteX210" fmla="*/ 10739910 w 12192000"/>
              <a:gd name="connsiteY210" fmla="*/ 5563590 h 6858000"/>
              <a:gd name="connsiteX211" fmla="*/ 10773853 w 12192000"/>
              <a:gd name="connsiteY211" fmla="*/ 5553056 h 6858000"/>
              <a:gd name="connsiteX212" fmla="*/ 10807796 w 12192000"/>
              <a:gd name="connsiteY212" fmla="*/ 5541352 h 6858000"/>
              <a:gd name="connsiteX213" fmla="*/ 10839399 w 12192000"/>
              <a:gd name="connsiteY213" fmla="*/ 5527306 h 6858000"/>
              <a:gd name="connsiteX214" fmla="*/ 10867490 w 12192000"/>
              <a:gd name="connsiteY214" fmla="*/ 5509749 h 6858000"/>
              <a:gd name="connsiteX215" fmla="*/ 10893240 w 12192000"/>
              <a:gd name="connsiteY215" fmla="*/ 5488681 h 6858000"/>
              <a:gd name="connsiteX216" fmla="*/ 10914308 w 12192000"/>
              <a:gd name="connsiteY216" fmla="*/ 5462931 h 6858000"/>
              <a:gd name="connsiteX217" fmla="*/ 10931865 w 12192000"/>
              <a:gd name="connsiteY217" fmla="*/ 5434840 h 6858000"/>
              <a:gd name="connsiteX218" fmla="*/ 10945910 w 12192000"/>
              <a:gd name="connsiteY218" fmla="*/ 5403238 h 6858000"/>
              <a:gd name="connsiteX219" fmla="*/ 10957615 w 12192000"/>
              <a:gd name="connsiteY219" fmla="*/ 5369294 h 6858000"/>
              <a:gd name="connsiteX220" fmla="*/ 10968149 w 12192000"/>
              <a:gd name="connsiteY220" fmla="*/ 5335351 h 6858000"/>
              <a:gd name="connsiteX221" fmla="*/ 10977513 w 12192000"/>
              <a:gd name="connsiteY221" fmla="*/ 5299067 h 6858000"/>
              <a:gd name="connsiteX222" fmla="*/ 10986876 w 12192000"/>
              <a:gd name="connsiteY222" fmla="*/ 5263953 h 6858000"/>
              <a:gd name="connsiteX223" fmla="*/ 10997410 w 12192000"/>
              <a:gd name="connsiteY223" fmla="*/ 5228839 h 6858000"/>
              <a:gd name="connsiteX224" fmla="*/ 11009115 w 12192000"/>
              <a:gd name="connsiteY224" fmla="*/ 5194896 h 6858000"/>
              <a:gd name="connsiteX225" fmla="*/ 11023160 w 12192000"/>
              <a:gd name="connsiteY225" fmla="*/ 5163294 h 6858000"/>
              <a:gd name="connsiteX226" fmla="*/ 11039547 w 12192000"/>
              <a:gd name="connsiteY226" fmla="*/ 5134032 h 6858000"/>
              <a:gd name="connsiteX227" fmla="*/ 11060615 w 12192000"/>
              <a:gd name="connsiteY227" fmla="*/ 5108282 h 6858000"/>
              <a:gd name="connsiteX228" fmla="*/ 11084024 w 12192000"/>
              <a:gd name="connsiteY228" fmla="*/ 5081362 h 6858000"/>
              <a:gd name="connsiteX229" fmla="*/ 11110945 w 12192000"/>
              <a:gd name="connsiteY229" fmla="*/ 5057952 h 6858000"/>
              <a:gd name="connsiteX230" fmla="*/ 11139036 w 12192000"/>
              <a:gd name="connsiteY230" fmla="*/ 5035714 h 6858000"/>
              <a:gd name="connsiteX231" fmla="*/ 11169468 w 12192000"/>
              <a:gd name="connsiteY231" fmla="*/ 5013475 h 6858000"/>
              <a:gd name="connsiteX232" fmla="*/ 11198729 w 12192000"/>
              <a:gd name="connsiteY232" fmla="*/ 4991236 h 6858000"/>
              <a:gd name="connsiteX233" fmla="*/ 11226820 w 12192000"/>
              <a:gd name="connsiteY233" fmla="*/ 4968998 h 6858000"/>
              <a:gd name="connsiteX234" fmla="*/ 11253741 w 12192000"/>
              <a:gd name="connsiteY234" fmla="*/ 4944418 h 6858000"/>
              <a:gd name="connsiteX235" fmla="*/ 11277150 w 12192000"/>
              <a:gd name="connsiteY235" fmla="*/ 4919838 h 6858000"/>
              <a:gd name="connsiteX236" fmla="*/ 11297048 w 12192000"/>
              <a:gd name="connsiteY236" fmla="*/ 4891747 h 6858000"/>
              <a:gd name="connsiteX237" fmla="*/ 11312264 w 12192000"/>
              <a:gd name="connsiteY237" fmla="*/ 4862486 h 6858000"/>
              <a:gd name="connsiteX238" fmla="*/ 11322798 w 12192000"/>
              <a:gd name="connsiteY238" fmla="*/ 4827372 h 6858000"/>
              <a:gd name="connsiteX239" fmla="*/ 11327480 w 12192000"/>
              <a:gd name="connsiteY239" fmla="*/ 4791088 h 6858000"/>
              <a:gd name="connsiteX240" fmla="*/ 11328650 w 12192000"/>
              <a:gd name="connsiteY240" fmla="*/ 4753633 h 6858000"/>
              <a:gd name="connsiteX241" fmla="*/ 11325139 w 12192000"/>
              <a:gd name="connsiteY241" fmla="*/ 4713838 h 6858000"/>
              <a:gd name="connsiteX242" fmla="*/ 11320457 w 12192000"/>
              <a:gd name="connsiteY242" fmla="*/ 4674042 h 6858000"/>
              <a:gd name="connsiteX243" fmla="*/ 11314605 w 12192000"/>
              <a:gd name="connsiteY243" fmla="*/ 4634247 h 6858000"/>
              <a:gd name="connsiteX244" fmla="*/ 11309923 w 12192000"/>
              <a:gd name="connsiteY244" fmla="*/ 4594451 h 6858000"/>
              <a:gd name="connsiteX245" fmla="*/ 11307582 w 12192000"/>
              <a:gd name="connsiteY245" fmla="*/ 4554655 h 6858000"/>
              <a:gd name="connsiteX246" fmla="*/ 11307582 w 12192000"/>
              <a:gd name="connsiteY246" fmla="*/ 4516030 h 6858000"/>
              <a:gd name="connsiteX247" fmla="*/ 11312264 w 12192000"/>
              <a:gd name="connsiteY247" fmla="*/ 4479746 h 6858000"/>
              <a:gd name="connsiteX248" fmla="*/ 11321628 w 12192000"/>
              <a:gd name="connsiteY248" fmla="*/ 4443462 h 6858000"/>
              <a:gd name="connsiteX249" fmla="*/ 11335673 w 12192000"/>
              <a:gd name="connsiteY249" fmla="*/ 4409519 h 6858000"/>
              <a:gd name="connsiteX250" fmla="*/ 11354400 w 12192000"/>
              <a:gd name="connsiteY250" fmla="*/ 4374405 h 6858000"/>
              <a:gd name="connsiteX251" fmla="*/ 11373128 w 12192000"/>
              <a:gd name="connsiteY251" fmla="*/ 4339291 h 6858000"/>
              <a:gd name="connsiteX252" fmla="*/ 11394196 w 12192000"/>
              <a:gd name="connsiteY252" fmla="*/ 4304177 h 6858000"/>
              <a:gd name="connsiteX253" fmla="*/ 11414094 w 12192000"/>
              <a:gd name="connsiteY253" fmla="*/ 4270234 h 6858000"/>
              <a:gd name="connsiteX254" fmla="*/ 11431650 w 12192000"/>
              <a:gd name="connsiteY254" fmla="*/ 4233950 h 6858000"/>
              <a:gd name="connsiteX255" fmla="*/ 11445696 w 12192000"/>
              <a:gd name="connsiteY255" fmla="*/ 4198836 h 6858000"/>
              <a:gd name="connsiteX256" fmla="*/ 11455060 w 12192000"/>
              <a:gd name="connsiteY256" fmla="*/ 4162552 h 6858000"/>
              <a:gd name="connsiteX257" fmla="*/ 11458571 w 12192000"/>
              <a:gd name="connsiteY257" fmla="*/ 4125097 h 6858000"/>
              <a:gd name="connsiteX258" fmla="*/ 11455060 w 12192000"/>
              <a:gd name="connsiteY258" fmla="*/ 4087643 h 6858000"/>
              <a:gd name="connsiteX259" fmla="*/ 11445696 w 12192000"/>
              <a:gd name="connsiteY259" fmla="*/ 4051358 h 6858000"/>
              <a:gd name="connsiteX260" fmla="*/ 11431650 w 12192000"/>
              <a:gd name="connsiteY260" fmla="*/ 4016245 h 6858000"/>
              <a:gd name="connsiteX261" fmla="*/ 11414094 w 12192000"/>
              <a:gd name="connsiteY261" fmla="*/ 3979961 h 6858000"/>
              <a:gd name="connsiteX262" fmla="*/ 11394196 w 12192000"/>
              <a:gd name="connsiteY262" fmla="*/ 3946017 h 6858000"/>
              <a:gd name="connsiteX263" fmla="*/ 11373128 w 12192000"/>
              <a:gd name="connsiteY263" fmla="*/ 3910903 h 6858000"/>
              <a:gd name="connsiteX264" fmla="*/ 11354400 w 12192000"/>
              <a:gd name="connsiteY264" fmla="*/ 3875790 h 6858000"/>
              <a:gd name="connsiteX265" fmla="*/ 11335673 w 12192000"/>
              <a:gd name="connsiteY265" fmla="*/ 3840676 h 6858000"/>
              <a:gd name="connsiteX266" fmla="*/ 11321628 w 12192000"/>
              <a:gd name="connsiteY266" fmla="*/ 3806733 h 6858000"/>
              <a:gd name="connsiteX267" fmla="*/ 11312264 w 12192000"/>
              <a:gd name="connsiteY267" fmla="*/ 3770449 h 6858000"/>
              <a:gd name="connsiteX268" fmla="*/ 11307582 w 12192000"/>
              <a:gd name="connsiteY268" fmla="*/ 3734164 h 6858000"/>
              <a:gd name="connsiteX269" fmla="*/ 11307582 w 12192000"/>
              <a:gd name="connsiteY269" fmla="*/ 3695539 h 6858000"/>
              <a:gd name="connsiteX270" fmla="*/ 11309923 w 12192000"/>
              <a:gd name="connsiteY270" fmla="*/ 3655744 h 6858000"/>
              <a:gd name="connsiteX271" fmla="*/ 11314605 w 12192000"/>
              <a:gd name="connsiteY271" fmla="*/ 3615948 h 6858000"/>
              <a:gd name="connsiteX272" fmla="*/ 11320457 w 12192000"/>
              <a:gd name="connsiteY272" fmla="*/ 3576152 h 6858000"/>
              <a:gd name="connsiteX273" fmla="*/ 11325139 w 12192000"/>
              <a:gd name="connsiteY273" fmla="*/ 3536357 h 6858000"/>
              <a:gd name="connsiteX274" fmla="*/ 11328650 w 12192000"/>
              <a:gd name="connsiteY274" fmla="*/ 3496561 h 6858000"/>
              <a:gd name="connsiteX275" fmla="*/ 11327480 w 12192000"/>
              <a:gd name="connsiteY275" fmla="*/ 3459107 h 6858000"/>
              <a:gd name="connsiteX276" fmla="*/ 11322798 w 12192000"/>
              <a:gd name="connsiteY276" fmla="*/ 3422822 h 6858000"/>
              <a:gd name="connsiteX277" fmla="*/ 11312264 w 12192000"/>
              <a:gd name="connsiteY277" fmla="*/ 3387709 h 6858000"/>
              <a:gd name="connsiteX278" fmla="*/ 11297048 w 12192000"/>
              <a:gd name="connsiteY278" fmla="*/ 3358447 h 6858000"/>
              <a:gd name="connsiteX279" fmla="*/ 11277150 w 12192000"/>
              <a:gd name="connsiteY279" fmla="*/ 3330356 h 6858000"/>
              <a:gd name="connsiteX280" fmla="*/ 11253741 w 12192000"/>
              <a:gd name="connsiteY280" fmla="*/ 3305777 h 6858000"/>
              <a:gd name="connsiteX281" fmla="*/ 11226820 w 12192000"/>
              <a:gd name="connsiteY281" fmla="*/ 3281197 h 6858000"/>
              <a:gd name="connsiteX282" fmla="*/ 11198729 w 12192000"/>
              <a:gd name="connsiteY282" fmla="*/ 3258958 h 6858000"/>
              <a:gd name="connsiteX283" fmla="*/ 11169468 w 12192000"/>
              <a:gd name="connsiteY283" fmla="*/ 3236720 h 6858000"/>
              <a:gd name="connsiteX284" fmla="*/ 11139036 w 12192000"/>
              <a:gd name="connsiteY284" fmla="*/ 3214481 h 6858000"/>
              <a:gd name="connsiteX285" fmla="*/ 11110945 w 12192000"/>
              <a:gd name="connsiteY285" fmla="*/ 3192242 h 6858000"/>
              <a:gd name="connsiteX286" fmla="*/ 11084024 w 12192000"/>
              <a:gd name="connsiteY286" fmla="*/ 3168833 h 6858000"/>
              <a:gd name="connsiteX287" fmla="*/ 11060615 w 12192000"/>
              <a:gd name="connsiteY287" fmla="*/ 3141913 h 6858000"/>
              <a:gd name="connsiteX288" fmla="*/ 11039547 w 12192000"/>
              <a:gd name="connsiteY288" fmla="*/ 3116162 h 6858000"/>
              <a:gd name="connsiteX289" fmla="*/ 11023160 w 12192000"/>
              <a:gd name="connsiteY289" fmla="*/ 3086901 h 6858000"/>
              <a:gd name="connsiteX290" fmla="*/ 11009115 w 12192000"/>
              <a:gd name="connsiteY290" fmla="*/ 3055299 h 6858000"/>
              <a:gd name="connsiteX291" fmla="*/ 10997410 w 12192000"/>
              <a:gd name="connsiteY291" fmla="*/ 3021355 h 6858000"/>
              <a:gd name="connsiteX292" fmla="*/ 10986876 w 12192000"/>
              <a:gd name="connsiteY292" fmla="*/ 2986242 h 6858000"/>
              <a:gd name="connsiteX293" fmla="*/ 10977513 w 12192000"/>
              <a:gd name="connsiteY293" fmla="*/ 2951128 h 6858000"/>
              <a:gd name="connsiteX294" fmla="*/ 10968149 w 12192000"/>
              <a:gd name="connsiteY294" fmla="*/ 2914844 h 6858000"/>
              <a:gd name="connsiteX295" fmla="*/ 10957615 w 12192000"/>
              <a:gd name="connsiteY295" fmla="*/ 2880900 h 6858000"/>
              <a:gd name="connsiteX296" fmla="*/ 10945910 w 12192000"/>
              <a:gd name="connsiteY296" fmla="*/ 2846957 h 6858000"/>
              <a:gd name="connsiteX297" fmla="*/ 10931865 w 12192000"/>
              <a:gd name="connsiteY297" fmla="*/ 2815355 h 6858000"/>
              <a:gd name="connsiteX298" fmla="*/ 10914308 w 12192000"/>
              <a:gd name="connsiteY298" fmla="*/ 2787264 h 6858000"/>
              <a:gd name="connsiteX299" fmla="*/ 10893240 w 12192000"/>
              <a:gd name="connsiteY299" fmla="*/ 2761514 h 6858000"/>
              <a:gd name="connsiteX300" fmla="*/ 10867490 w 12192000"/>
              <a:gd name="connsiteY300" fmla="*/ 2740445 h 6858000"/>
              <a:gd name="connsiteX301" fmla="*/ 10839399 w 12192000"/>
              <a:gd name="connsiteY301" fmla="*/ 2722888 h 6858000"/>
              <a:gd name="connsiteX302" fmla="*/ 10807796 w 12192000"/>
              <a:gd name="connsiteY302" fmla="*/ 2708843 h 6858000"/>
              <a:gd name="connsiteX303" fmla="*/ 10773853 w 12192000"/>
              <a:gd name="connsiteY303" fmla="*/ 2697138 h 6858000"/>
              <a:gd name="connsiteX304" fmla="*/ 10739910 w 12192000"/>
              <a:gd name="connsiteY304" fmla="*/ 2686604 h 6858000"/>
              <a:gd name="connsiteX305" fmla="*/ 10703626 w 12192000"/>
              <a:gd name="connsiteY305" fmla="*/ 2677241 h 6858000"/>
              <a:gd name="connsiteX306" fmla="*/ 10668512 w 12192000"/>
              <a:gd name="connsiteY306" fmla="*/ 2667877 h 6858000"/>
              <a:gd name="connsiteX307" fmla="*/ 10633398 w 12192000"/>
              <a:gd name="connsiteY307" fmla="*/ 2657343 h 6858000"/>
              <a:gd name="connsiteX308" fmla="*/ 10599455 w 12192000"/>
              <a:gd name="connsiteY308" fmla="*/ 2645638 h 6858000"/>
              <a:gd name="connsiteX309" fmla="*/ 10567852 w 12192000"/>
              <a:gd name="connsiteY309" fmla="*/ 2631593 h 6858000"/>
              <a:gd name="connsiteX310" fmla="*/ 10538591 w 12192000"/>
              <a:gd name="connsiteY310" fmla="*/ 2615206 h 6858000"/>
              <a:gd name="connsiteX311" fmla="*/ 10512841 w 12192000"/>
              <a:gd name="connsiteY311" fmla="*/ 2594138 h 6858000"/>
              <a:gd name="connsiteX312" fmla="*/ 10485920 w 12192000"/>
              <a:gd name="connsiteY312" fmla="*/ 2570729 h 6858000"/>
              <a:gd name="connsiteX313" fmla="*/ 10462511 w 12192000"/>
              <a:gd name="connsiteY313" fmla="*/ 2543808 h 6858000"/>
              <a:gd name="connsiteX314" fmla="*/ 10440272 w 12192000"/>
              <a:gd name="connsiteY314" fmla="*/ 2515717 h 6858000"/>
              <a:gd name="connsiteX315" fmla="*/ 10418034 w 12192000"/>
              <a:gd name="connsiteY315" fmla="*/ 2486456 h 6858000"/>
              <a:gd name="connsiteX316" fmla="*/ 10395795 w 12192000"/>
              <a:gd name="connsiteY316" fmla="*/ 2457194 h 6858000"/>
              <a:gd name="connsiteX317" fmla="*/ 10373556 w 12192000"/>
              <a:gd name="connsiteY317" fmla="*/ 2429103 h 6858000"/>
              <a:gd name="connsiteX318" fmla="*/ 10348977 w 12192000"/>
              <a:gd name="connsiteY318" fmla="*/ 2402183 h 6858000"/>
              <a:gd name="connsiteX319" fmla="*/ 10324397 w 12192000"/>
              <a:gd name="connsiteY319" fmla="*/ 2378774 h 6858000"/>
              <a:gd name="connsiteX320" fmla="*/ 10296306 w 12192000"/>
              <a:gd name="connsiteY320" fmla="*/ 2358876 h 6858000"/>
              <a:gd name="connsiteX321" fmla="*/ 10267044 w 12192000"/>
              <a:gd name="connsiteY321" fmla="*/ 2343660 h 6858000"/>
              <a:gd name="connsiteX322" fmla="*/ 10231931 w 12192000"/>
              <a:gd name="connsiteY322" fmla="*/ 2333126 h 6858000"/>
              <a:gd name="connsiteX323" fmla="*/ 10195647 w 12192000"/>
              <a:gd name="connsiteY323" fmla="*/ 2328444 h 6858000"/>
              <a:gd name="connsiteX324" fmla="*/ 10158192 w 12192000"/>
              <a:gd name="connsiteY324" fmla="*/ 2327274 h 6858000"/>
              <a:gd name="connsiteX325" fmla="*/ 10118396 w 12192000"/>
              <a:gd name="connsiteY325" fmla="*/ 2330785 h 6858000"/>
              <a:gd name="connsiteX326" fmla="*/ 10078601 w 12192000"/>
              <a:gd name="connsiteY326" fmla="*/ 2335467 h 6858000"/>
              <a:gd name="connsiteX327" fmla="*/ 10038805 w 12192000"/>
              <a:gd name="connsiteY327" fmla="*/ 2341319 h 6858000"/>
              <a:gd name="connsiteX328" fmla="*/ 9999010 w 12192000"/>
              <a:gd name="connsiteY328" fmla="*/ 2346001 h 6858000"/>
              <a:gd name="connsiteX329" fmla="*/ 9959214 w 12192000"/>
              <a:gd name="connsiteY329" fmla="*/ 2348342 h 6858000"/>
              <a:gd name="connsiteX330" fmla="*/ 9920589 w 12192000"/>
              <a:gd name="connsiteY330" fmla="*/ 2348342 h 6858000"/>
              <a:gd name="connsiteX331" fmla="*/ 9884305 w 12192000"/>
              <a:gd name="connsiteY331" fmla="*/ 2343660 h 6858000"/>
              <a:gd name="connsiteX332" fmla="*/ 9846850 w 12192000"/>
              <a:gd name="connsiteY332" fmla="*/ 2334296 h 6858000"/>
              <a:gd name="connsiteX333" fmla="*/ 9812907 w 12192000"/>
              <a:gd name="connsiteY333" fmla="*/ 2320251 h 6858000"/>
              <a:gd name="connsiteX334" fmla="*/ 9777793 w 12192000"/>
              <a:gd name="connsiteY334" fmla="*/ 2301524 h 6858000"/>
              <a:gd name="connsiteX335" fmla="*/ 9742679 w 12192000"/>
              <a:gd name="connsiteY335" fmla="*/ 2282796 h 6858000"/>
              <a:gd name="connsiteX336" fmla="*/ 9707566 w 12192000"/>
              <a:gd name="connsiteY336" fmla="*/ 2261728 h 6858000"/>
              <a:gd name="connsiteX337" fmla="*/ 9673622 w 12192000"/>
              <a:gd name="connsiteY337" fmla="*/ 2241830 h 6858000"/>
              <a:gd name="connsiteX338" fmla="*/ 9637338 w 12192000"/>
              <a:gd name="connsiteY338" fmla="*/ 2224273 h 6858000"/>
              <a:gd name="connsiteX339" fmla="*/ 9602224 w 12192000"/>
              <a:gd name="connsiteY339" fmla="*/ 2210228 h 6858000"/>
              <a:gd name="connsiteX340" fmla="*/ 9565940 w 12192000"/>
              <a:gd name="connsiteY340" fmla="*/ 2200864 h 6858000"/>
              <a:gd name="connsiteX341" fmla="*/ 9528486 w 12192000"/>
              <a:gd name="connsiteY341" fmla="*/ 219735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12192000" h="6858000">
                <a:moveTo>
                  <a:pt x="0" y="0"/>
                </a:moveTo>
                <a:lnTo>
                  <a:pt x="12192000" y="0"/>
                </a:lnTo>
                <a:lnTo>
                  <a:pt x="12192000" y="6858000"/>
                </a:lnTo>
                <a:lnTo>
                  <a:pt x="0" y="6858000"/>
                </a:lnTo>
                <a:lnTo>
                  <a:pt x="0" y="0"/>
                </a:lnTo>
                <a:close/>
                <a:moveTo>
                  <a:pt x="9528486" y="2197353"/>
                </a:moveTo>
                <a:lnTo>
                  <a:pt x="9491031" y="2200864"/>
                </a:lnTo>
                <a:lnTo>
                  <a:pt x="9454747" y="2210228"/>
                </a:lnTo>
                <a:lnTo>
                  <a:pt x="9419633" y="2224273"/>
                </a:lnTo>
                <a:lnTo>
                  <a:pt x="9383349" y="2241830"/>
                </a:lnTo>
                <a:lnTo>
                  <a:pt x="9349405" y="2261728"/>
                </a:lnTo>
                <a:lnTo>
                  <a:pt x="9314292" y="2282796"/>
                </a:lnTo>
                <a:lnTo>
                  <a:pt x="9279178" y="2301524"/>
                </a:lnTo>
                <a:lnTo>
                  <a:pt x="9244064" y="2320251"/>
                </a:lnTo>
                <a:lnTo>
                  <a:pt x="9208950" y="2334296"/>
                </a:lnTo>
                <a:lnTo>
                  <a:pt x="9172666" y="2343660"/>
                </a:lnTo>
                <a:lnTo>
                  <a:pt x="9136382" y="2348342"/>
                </a:lnTo>
                <a:lnTo>
                  <a:pt x="9097757" y="2348342"/>
                </a:lnTo>
                <a:lnTo>
                  <a:pt x="9057961" y="2346001"/>
                </a:lnTo>
                <a:lnTo>
                  <a:pt x="9018166" y="2341319"/>
                </a:lnTo>
                <a:lnTo>
                  <a:pt x="8978370" y="2335467"/>
                </a:lnTo>
                <a:lnTo>
                  <a:pt x="8938575" y="2330785"/>
                </a:lnTo>
                <a:lnTo>
                  <a:pt x="8898779" y="2327274"/>
                </a:lnTo>
                <a:lnTo>
                  <a:pt x="8861324" y="2328444"/>
                </a:lnTo>
                <a:lnTo>
                  <a:pt x="8825040" y="2333126"/>
                </a:lnTo>
                <a:lnTo>
                  <a:pt x="8789926" y="2343660"/>
                </a:lnTo>
                <a:lnTo>
                  <a:pt x="8760665" y="2358876"/>
                </a:lnTo>
                <a:lnTo>
                  <a:pt x="8732574" y="2378774"/>
                </a:lnTo>
                <a:lnTo>
                  <a:pt x="8707994" y="2402183"/>
                </a:lnTo>
                <a:lnTo>
                  <a:pt x="8683415" y="2429103"/>
                </a:lnTo>
                <a:lnTo>
                  <a:pt x="8661176" y="2457194"/>
                </a:lnTo>
                <a:lnTo>
                  <a:pt x="8638937" y="2486456"/>
                </a:lnTo>
                <a:lnTo>
                  <a:pt x="8616699" y="2515717"/>
                </a:lnTo>
                <a:lnTo>
                  <a:pt x="8594460" y="2543808"/>
                </a:lnTo>
                <a:lnTo>
                  <a:pt x="8571051" y="2570729"/>
                </a:lnTo>
                <a:lnTo>
                  <a:pt x="8544130" y="2594138"/>
                </a:lnTo>
                <a:lnTo>
                  <a:pt x="8518380" y="2615206"/>
                </a:lnTo>
                <a:lnTo>
                  <a:pt x="8489119" y="2631593"/>
                </a:lnTo>
                <a:lnTo>
                  <a:pt x="8457516" y="2645638"/>
                </a:lnTo>
                <a:lnTo>
                  <a:pt x="8423573" y="2657343"/>
                </a:lnTo>
                <a:lnTo>
                  <a:pt x="8388459" y="2667877"/>
                </a:lnTo>
                <a:lnTo>
                  <a:pt x="8353346" y="2677241"/>
                </a:lnTo>
                <a:lnTo>
                  <a:pt x="8317062" y="2686604"/>
                </a:lnTo>
                <a:lnTo>
                  <a:pt x="8283118" y="2697138"/>
                </a:lnTo>
                <a:lnTo>
                  <a:pt x="8249175" y="2708843"/>
                </a:lnTo>
                <a:lnTo>
                  <a:pt x="8217573" y="2722888"/>
                </a:lnTo>
                <a:lnTo>
                  <a:pt x="8189482" y="2740445"/>
                </a:lnTo>
                <a:lnTo>
                  <a:pt x="8163732" y="2761514"/>
                </a:lnTo>
                <a:lnTo>
                  <a:pt x="8142663" y="2787264"/>
                </a:lnTo>
                <a:lnTo>
                  <a:pt x="8125106" y="2815355"/>
                </a:lnTo>
                <a:lnTo>
                  <a:pt x="8111061" y="2846957"/>
                </a:lnTo>
                <a:lnTo>
                  <a:pt x="8099356" y="2880900"/>
                </a:lnTo>
                <a:lnTo>
                  <a:pt x="8088822" y="2914844"/>
                </a:lnTo>
                <a:lnTo>
                  <a:pt x="8079459" y="2951128"/>
                </a:lnTo>
                <a:lnTo>
                  <a:pt x="8070095" y="2986242"/>
                </a:lnTo>
                <a:lnTo>
                  <a:pt x="8059561" y="3021355"/>
                </a:lnTo>
                <a:lnTo>
                  <a:pt x="8047856" y="3055299"/>
                </a:lnTo>
                <a:lnTo>
                  <a:pt x="8033811" y="3086901"/>
                </a:lnTo>
                <a:lnTo>
                  <a:pt x="8017424" y="3116162"/>
                </a:lnTo>
                <a:lnTo>
                  <a:pt x="7996356" y="3141913"/>
                </a:lnTo>
                <a:lnTo>
                  <a:pt x="7972947" y="3168833"/>
                </a:lnTo>
                <a:lnTo>
                  <a:pt x="7946026" y="3192242"/>
                </a:lnTo>
                <a:lnTo>
                  <a:pt x="7916765" y="3214481"/>
                </a:lnTo>
                <a:lnTo>
                  <a:pt x="7887503" y="3236720"/>
                </a:lnTo>
                <a:lnTo>
                  <a:pt x="7858242" y="3258958"/>
                </a:lnTo>
                <a:lnTo>
                  <a:pt x="7830151" y="3281197"/>
                </a:lnTo>
                <a:lnTo>
                  <a:pt x="7803230" y="3305777"/>
                </a:lnTo>
                <a:lnTo>
                  <a:pt x="7779821" y="3330356"/>
                </a:lnTo>
                <a:lnTo>
                  <a:pt x="7759923" y="3358447"/>
                </a:lnTo>
                <a:lnTo>
                  <a:pt x="7744708" y="3387709"/>
                </a:lnTo>
                <a:lnTo>
                  <a:pt x="7734173" y="3422822"/>
                </a:lnTo>
                <a:lnTo>
                  <a:pt x="7729492" y="3459107"/>
                </a:lnTo>
                <a:lnTo>
                  <a:pt x="7728321" y="3496561"/>
                </a:lnTo>
                <a:lnTo>
                  <a:pt x="7731832" y="3536357"/>
                </a:lnTo>
                <a:lnTo>
                  <a:pt x="7736514" y="3576152"/>
                </a:lnTo>
                <a:lnTo>
                  <a:pt x="7742367" y="3615948"/>
                </a:lnTo>
                <a:lnTo>
                  <a:pt x="7747048" y="3655744"/>
                </a:lnTo>
                <a:lnTo>
                  <a:pt x="7749389" y="3695539"/>
                </a:lnTo>
                <a:lnTo>
                  <a:pt x="7749389" y="3734164"/>
                </a:lnTo>
                <a:lnTo>
                  <a:pt x="7744708" y="3770449"/>
                </a:lnTo>
                <a:lnTo>
                  <a:pt x="7735344" y="3806733"/>
                </a:lnTo>
                <a:lnTo>
                  <a:pt x="7721298" y="3840676"/>
                </a:lnTo>
                <a:lnTo>
                  <a:pt x="7703741" y="3875790"/>
                </a:lnTo>
                <a:lnTo>
                  <a:pt x="7683844" y="3910903"/>
                </a:lnTo>
                <a:lnTo>
                  <a:pt x="7662775" y="3946017"/>
                </a:lnTo>
                <a:lnTo>
                  <a:pt x="7642878" y="3979961"/>
                </a:lnTo>
                <a:lnTo>
                  <a:pt x="7625321" y="4016245"/>
                </a:lnTo>
                <a:lnTo>
                  <a:pt x="7611275" y="4051358"/>
                </a:lnTo>
                <a:lnTo>
                  <a:pt x="7601912" y="4087643"/>
                </a:lnTo>
                <a:lnTo>
                  <a:pt x="7598400" y="4125097"/>
                </a:lnTo>
                <a:lnTo>
                  <a:pt x="7601912" y="4162552"/>
                </a:lnTo>
                <a:lnTo>
                  <a:pt x="7611275" y="4198836"/>
                </a:lnTo>
                <a:lnTo>
                  <a:pt x="7625321" y="4233950"/>
                </a:lnTo>
                <a:lnTo>
                  <a:pt x="7642878" y="4270234"/>
                </a:lnTo>
                <a:lnTo>
                  <a:pt x="7662775" y="4304177"/>
                </a:lnTo>
                <a:lnTo>
                  <a:pt x="7683844" y="4339291"/>
                </a:lnTo>
                <a:lnTo>
                  <a:pt x="7703741" y="4374405"/>
                </a:lnTo>
                <a:lnTo>
                  <a:pt x="7721298" y="4409519"/>
                </a:lnTo>
                <a:lnTo>
                  <a:pt x="7735344" y="4443462"/>
                </a:lnTo>
                <a:lnTo>
                  <a:pt x="7744708" y="4479746"/>
                </a:lnTo>
                <a:lnTo>
                  <a:pt x="7749389" y="4516030"/>
                </a:lnTo>
                <a:lnTo>
                  <a:pt x="7749389" y="4554655"/>
                </a:lnTo>
                <a:lnTo>
                  <a:pt x="7747048" y="4594451"/>
                </a:lnTo>
                <a:lnTo>
                  <a:pt x="7742367" y="4634247"/>
                </a:lnTo>
                <a:lnTo>
                  <a:pt x="7736514" y="4674042"/>
                </a:lnTo>
                <a:lnTo>
                  <a:pt x="7731832" y="4713838"/>
                </a:lnTo>
                <a:lnTo>
                  <a:pt x="7728321" y="4753633"/>
                </a:lnTo>
                <a:lnTo>
                  <a:pt x="7729492" y="4791088"/>
                </a:lnTo>
                <a:lnTo>
                  <a:pt x="7734173" y="4827372"/>
                </a:lnTo>
                <a:lnTo>
                  <a:pt x="7744708" y="4862486"/>
                </a:lnTo>
                <a:lnTo>
                  <a:pt x="7759923" y="4891747"/>
                </a:lnTo>
                <a:lnTo>
                  <a:pt x="7779821" y="4919838"/>
                </a:lnTo>
                <a:lnTo>
                  <a:pt x="7803230" y="4944418"/>
                </a:lnTo>
                <a:lnTo>
                  <a:pt x="7830151" y="4968998"/>
                </a:lnTo>
                <a:lnTo>
                  <a:pt x="7858242" y="4991236"/>
                </a:lnTo>
                <a:lnTo>
                  <a:pt x="7887503" y="5013475"/>
                </a:lnTo>
                <a:lnTo>
                  <a:pt x="7916765" y="5035714"/>
                </a:lnTo>
                <a:lnTo>
                  <a:pt x="7946026" y="5057952"/>
                </a:lnTo>
                <a:lnTo>
                  <a:pt x="7972947" y="5081362"/>
                </a:lnTo>
                <a:lnTo>
                  <a:pt x="7996356" y="5108282"/>
                </a:lnTo>
                <a:lnTo>
                  <a:pt x="8017424" y="5134032"/>
                </a:lnTo>
                <a:lnTo>
                  <a:pt x="8033811" y="5163294"/>
                </a:lnTo>
                <a:lnTo>
                  <a:pt x="8047856" y="5194896"/>
                </a:lnTo>
                <a:lnTo>
                  <a:pt x="8059561" y="5228839"/>
                </a:lnTo>
                <a:lnTo>
                  <a:pt x="8070095" y="5263953"/>
                </a:lnTo>
                <a:lnTo>
                  <a:pt x="8079459" y="5299067"/>
                </a:lnTo>
                <a:lnTo>
                  <a:pt x="8088822" y="5335351"/>
                </a:lnTo>
                <a:lnTo>
                  <a:pt x="8099356" y="5369294"/>
                </a:lnTo>
                <a:lnTo>
                  <a:pt x="8111061" y="5403238"/>
                </a:lnTo>
                <a:lnTo>
                  <a:pt x="8125106" y="5434840"/>
                </a:lnTo>
                <a:lnTo>
                  <a:pt x="8142663" y="5462931"/>
                </a:lnTo>
                <a:lnTo>
                  <a:pt x="8163732" y="5488681"/>
                </a:lnTo>
                <a:lnTo>
                  <a:pt x="8189482" y="5509749"/>
                </a:lnTo>
                <a:lnTo>
                  <a:pt x="8217573" y="5527306"/>
                </a:lnTo>
                <a:lnTo>
                  <a:pt x="8249175" y="5541352"/>
                </a:lnTo>
                <a:lnTo>
                  <a:pt x="8283118" y="5553056"/>
                </a:lnTo>
                <a:lnTo>
                  <a:pt x="8317062" y="5563590"/>
                </a:lnTo>
                <a:lnTo>
                  <a:pt x="8353346" y="5572954"/>
                </a:lnTo>
                <a:lnTo>
                  <a:pt x="8388459" y="5582318"/>
                </a:lnTo>
                <a:lnTo>
                  <a:pt x="8423573" y="5592852"/>
                </a:lnTo>
                <a:lnTo>
                  <a:pt x="8457516" y="5604556"/>
                </a:lnTo>
                <a:lnTo>
                  <a:pt x="8489119" y="5618602"/>
                </a:lnTo>
                <a:lnTo>
                  <a:pt x="8518380" y="5634988"/>
                </a:lnTo>
                <a:lnTo>
                  <a:pt x="8544130" y="5656057"/>
                </a:lnTo>
                <a:lnTo>
                  <a:pt x="8571051" y="5679466"/>
                </a:lnTo>
                <a:lnTo>
                  <a:pt x="8594460" y="5706386"/>
                </a:lnTo>
                <a:lnTo>
                  <a:pt x="8616699" y="5734477"/>
                </a:lnTo>
                <a:lnTo>
                  <a:pt x="8638937" y="5763739"/>
                </a:lnTo>
                <a:lnTo>
                  <a:pt x="8661176" y="5793000"/>
                </a:lnTo>
                <a:lnTo>
                  <a:pt x="8683415" y="5821091"/>
                </a:lnTo>
                <a:lnTo>
                  <a:pt x="8707994" y="5848012"/>
                </a:lnTo>
                <a:lnTo>
                  <a:pt x="8732574" y="5871421"/>
                </a:lnTo>
                <a:lnTo>
                  <a:pt x="8760665" y="5891319"/>
                </a:lnTo>
                <a:lnTo>
                  <a:pt x="8789926" y="5906535"/>
                </a:lnTo>
                <a:lnTo>
                  <a:pt x="8825040" y="5917069"/>
                </a:lnTo>
                <a:lnTo>
                  <a:pt x="8861324" y="5921751"/>
                </a:lnTo>
                <a:lnTo>
                  <a:pt x="8898779" y="5922921"/>
                </a:lnTo>
                <a:lnTo>
                  <a:pt x="8938575" y="5919410"/>
                </a:lnTo>
                <a:lnTo>
                  <a:pt x="8978370" y="5914728"/>
                </a:lnTo>
                <a:lnTo>
                  <a:pt x="9018166" y="5908876"/>
                </a:lnTo>
                <a:lnTo>
                  <a:pt x="9057961" y="5904194"/>
                </a:lnTo>
                <a:lnTo>
                  <a:pt x="9097757" y="5901853"/>
                </a:lnTo>
                <a:lnTo>
                  <a:pt x="9136382" y="5901853"/>
                </a:lnTo>
                <a:lnTo>
                  <a:pt x="9172666" y="5906535"/>
                </a:lnTo>
                <a:lnTo>
                  <a:pt x="9208950" y="5915898"/>
                </a:lnTo>
                <a:lnTo>
                  <a:pt x="9244064" y="5929944"/>
                </a:lnTo>
                <a:lnTo>
                  <a:pt x="9279178" y="5948671"/>
                </a:lnTo>
                <a:lnTo>
                  <a:pt x="9314292" y="5967398"/>
                </a:lnTo>
                <a:lnTo>
                  <a:pt x="9349405" y="5988467"/>
                </a:lnTo>
                <a:lnTo>
                  <a:pt x="9383349" y="6008364"/>
                </a:lnTo>
                <a:lnTo>
                  <a:pt x="9419633" y="6025921"/>
                </a:lnTo>
                <a:lnTo>
                  <a:pt x="9454747" y="6039967"/>
                </a:lnTo>
                <a:lnTo>
                  <a:pt x="9491031" y="6049331"/>
                </a:lnTo>
                <a:lnTo>
                  <a:pt x="9528486" y="6052842"/>
                </a:lnTo>
                <a:lnTo>
                  <a:pt x="9565940" y="6049331"/>
                </a:lnTo>
                <a:lnTo>
                  <a:pt x="9602224" y="6039967"/>
                </a:lnTo>
                <a:lnTo>
                  <a:pt x="9637338" y="6025921"/>
                </a:lnTo>
                <a:lnTo>
                  <a:pt x="9673622" y="6008364"/>
                </a:lnTo>
                <a:lnTo>
                  <a:pt x="9707566" y="5988467"/>
                </a:lnTo>
                <a:lnTo>
                  <a:pt x="9742679" y="5967398"/>
                </a:lnTo>
                <a:lnTo>
                  <a:pt x="9777793" y="5948671"/>
                </a:lnTo>
                <a:lnTo>
                  <a:pt x="9812907" y="5929944"/>
                </a:lnTo>
                <a:lnTo>
                  <a:pt x="9846850" y="5915898"/>
                </a:lnTo>
                <a:lnTo>
                  <a:pt x="9884305" y="5906535"/>
                </a:lnTo>
                <a:lnTo>
                  <a:pt x="9920589" y="5901853"/>
                </a:lnTo>
                <a:lnTo>
                  <a:pt x="9959214" y="5901853"/>
                </a:lnTo>
                <a:lnTo>
                  <a:pt x="9999010" y="5904194"/>
                </a:lnTo>
                <a:lnTo>
                  <a:pt x="10038805" y="5908876"/>
                </a:lnTo>
                <a:lnTo>
                  <a:pt x="10078601" y="5914728"/>
                </a:lnTo>
                <a:lnTo>
                  <a:pt x="10118396" y="5919410"/>
                </a:lnTo>
                <a:lnTo>
                  <a:pt x="10158192" y="5922921"/>
                </a:lnTo>
                <a:lnTo>
                  <a:pt x="10195647" y="5921751"/>
                </a:lnTo>
                <a:lnTo>
                  <a:pt x="10231931" y="5917069"/>
                </a:lnTo>
                <a:lnTo>
                  <a:pt x="10267044" y="5906535"/>
                </a:lnTo>
                <a:lnTo>
                  <a:pt x="10296306" y="5891319"/>
                </a:lnTo>
                <a:lnTo>
                  <a:pt x="10324397" y="5871421"/>
                </a:lnTo>
                <a:lnTo>
                  <a:pt x="10348977" y="5848012"/>
                </a:lnTo>
                <a:lnTo>
                  <a:pt x="10373556" y="5821091"/>
                </a:lnTo>
                <a:lnTo>
                  <a:pt x="10395795" y="5793000"/>
                </a:lnTo>
                <a:lnTo>
                  <a:pt x="10418034" y="5763739"/>
                </a:lnTo>
                <a:lnTo>
                  <a:pt x="10440272" y="5734477"/>
                </a:lnTo>
                <a:lnTo>
                  <a:pt x="10462511" y="5706386"/>
                </a:lnTo>
                <a:lnTo>
                  <a:pt x="10485920" y="5679466"/>
                </a:lnTo>
                <a:lnTo>
                  <a:pt x="10512841" y="5656057"/>
                </a:lnTo>
                <a:lnTo>
                  <a:pt x="10538591" y="5634988"/>
                </a:lnTo>
                <a:lnTo>
                  <a:pt x="10567852" y="5618602"/>
                </a:lnTo>
                <a:lnTo>
                  <a:pt x="10599455" y="5604556"/>
                </a:lnTo>
                <a:lnTo>
                  <a:pt x="10633398" y="5592852"/>
                </a:lnTo>
                <a:lnTo>
                  <a:pt x="10668512" y="5582318"/>
                </a:lnTo>
                <a:lnTo>
                  <a:pt x="10703626" y="5572954"/>
                </a:lnTo>
                <a:lnTo>
                  <a:pt x="10739910" y="5563590"/>
                </a:lnTo>
                <a:lnTo>
                  <a:pt x="10773853" y="5553056"/>
                </a:lnTo>
                <a:lnTo>
                  <a:pt x="10807796" y="5541352"/>
                </a:lnTo>
                <a:lnTo>
                  <a:pt x="10839399" y="5527306"/>
                </a:lnTo>
                <a:lnTo>
                  <a:pt x="10867490" y="5509749"/>
                </a:lnTo>
                <a:lnTo>
                  <a:pt x="10893240" y="5488681"/>
                </a:lnTo>
                <a:lnTo>
                  <a:pt x="10914308" y="5462931"/>
                </a:lnTo>
                <a:lnTo>
                  <a:pt x="10931865" y="5434840"/>
                </a:lnTo>
                <a:lnTo>
                  <a:pt x="10945910" y="5403238"/>
                </a:lnTo>
                <a:lnTo>
                  <a:pt x="10957615" y="5369294"/>
                </a:lnTo>
                <a:lnTo>
                  <a:pt x="10968149" y="5335351"/>
                </a:lnTo>
                <a:lnTo>
                  <a:pt x="10977513" y="5299067"/>
                </a:lnTo>
                <a:lnTo>
                  <a:pt x="10986876" y="5263953"/>
                </a:lnTo>
                <a:lnTo>
                  <a:pt x="10997410" y="5228839"/>
                </a:lnTo>
                <a:lnTo>
                  <a:pt x="11009115" y="5194896"/>
                </a:lnTo>
                <a:lnTo>
                  <a:pt x="11023160" y="5163294"/>
                </a:lnTo>
                <a:lnTo>
                  <a:pt x="11039547" y="5134032"/>
                </a:lnTo>
                <a:lnTo>
                  <a:pt x="11060615" y="5108282"/>
                </a:lnTo>
                <a:lnTo>
                  <a:pt x="11084024" y="5081362"/>
                </a:lnTo>
                <a:lnTo>
                  <a:pt x="11110945" y="5057952"/>
                </a:lnTo>
                <a:lnTo>
                  <a:pt x="11139036" y="5035714"/>
                </a:lnTo>
                <a:lnTo>
                  <a:pt x="11169468" y="5013475"/>
                </a:lnTo>
                <a:lnTo>
                  <a:pt x="11198729" y="4991236"/>
                </a:lnTo>
                <a:lnTo>
                  <a:pt x="11226820" y="4968998"/>
                </a:lnTo>
                <a:lnTo>
                  <a:pt x="11253741" y="4944418"/>
                </a:lnTo>
                <a:lnTo>
                  <a:pt x="11277150" y="4919838"/>
                </a:lnTo>
                <a:lnTo>
                  <a:pt x="11297048" y="4891747"/>
                </a:lnTo>
                <a:lnTo>
                  <a:pt x="11312264" y="4862486"/>
                </a:lnTo>
                <a:lnTo>
                  <a:pt x="11322798" y="4827372"/>
                </a:lnTo>
                <a:lnTo>
                  <a:pt x="11327480" y="4791088"/>
                </a:lnTo>
                <a:lnTo>
                  <a:pt x="11328650" y="4753633"/>
                </a:lnTo>
                <a:lnTo>
                  <a:pt x="11325139" y="4713838"/>
                </a:lnTo>
                <a:lnTo>
                  <a:pt x="11320457" y="4674042"/>
                </a:lnTo>
                <a:lnTo>
                  <a:pt x="11314605" y="4634247"/>
                </a:lnTo>
                <a:lnTo>
                  <a:pt x="11309923" y="4594451"/>
                </a:lnTo>
                <a:lnTo>
                  <a:pt x="11307582" y="4554655"/>
                </a:lnTo>
                <a:lnTo>
                  <a:pt x="11307582" y="4516030"/>
                </a:lnTo>
                <a:lnTo>
                  <a:pt x="11312264" y="4479746"/>
                </a:lnTo>
                <a:lnTo>
                  <a:pt x="11321628" y="4443462"/>
                </a:lnTo>
                <a:lnTo>
                  <a:pt x="11335673" y="4409519"/>
                </a:lnTo>
                <a:lnTo>
                  <a:pt x="11354400" y="4374405"/>
                </a:lnTo>
                <a:lnTo>
                  <a:pt x="11373128" y="4339291"/>
                </a:lnTo>
                <a:lnTo>
                  <a:pt x="11394196" y="4304177"/>
                </a:lnTo>
                <a:lnTo>
                  <a:pt x="11414094" y="4270234"/>
                </a:lnTo>
                <a:lnTo>
                  <a:pt x="11431650" y="4233950"/>
                </a:lnTo>
                <a:lnTo>
                  <a:pt x="11445696" y="4198836"/>
                </a:lnTo>
                <a:lnTo>
                  <a:pt x="11455060" y="4162552"/>
                </a:lnTo>
                <a:lnTo>
                  <a:pt x="11458571" y="4125097"/>
                </a:lnTo>
                <a:lnTo>
                  <a:pt x="11455060" y="4087643"/>
                </a:lnTo>
                <a:lnTo>
                  <a:pt x="11445696" y="4051358"/>
                </a:lnTo>
                <a:lnTo>
                  <a:pt x="11431650" y="4016245"/>
                </a:lnTo>
                <a:lnTo>
                  <a:pt x="11414094" y="3979961"/>
                </a:lnTo>
                <a:lnTo>
                  <a:pt x="11394196" y="3946017"/>
                </a:lnTo>
                <a:lnTo>
                  <a:pt x="11373128" y="3910903"/>
                </a:lnTo>
                <a:lnTo>
                  <a:pt x="11354400" y="3875790"/>
                </a:lnTo>
                <a:lnTo>
                  <a:pt x="11335673" y="3840676"/>
                </a:lnTo>
                <a:lnTo>
                  <a:pt x="11321628" y="3806733"/>
                </a:lnTo>
                <a:lnTo>
                  <a:pt x="11312264" y="3770449"/>
                </a:lnTo>
                <a:lnTo>
                  <a:pt x="11307582" y="3734164"/>
                </a:lnTo>
                <a:lnTo>
                  <a:pt x="11307582" y="3695539"/>
                </a:lnTo>
                <a:lnTo>
                  <a:pt x="11309923" y="3655744"/>
                </a:lnTo>
                <a:lnTo>
                  <a:pt x="11314605" y="3615948"/>
                </a:lnTo>
                <a:lnTo>
                  <a:pt x="11320457" y="3576152"/>
                </a:lnTo>
                <a:lnTo>
                  <a:pt x="11325139" y="3536357"/>
                </a:lnTo>
                <a:lnTo>
                  <a:pt x="11328650" y="3496561"/>
                </a:lnTo>
                <a:lnTo>
                  <a:pt x="11327480" y="3459107"/>
                </a:lnTo>
                <a:lnTo>
                  <a:pt x="11322798" y="3422822"/>
                </a:lnTo>
                <a:lnTo>
                  <a:pt x="11312264" y="3387709"/>
                </a:lnTo>
                <a:lnTo>
                  <a:pt x="11297048" y="3358447"/>
                </a:lnTo>
                <a:lnTo>
                  <a:pt x="11277150" y="3330356"/>
                </a:lnTo>
                <a:lnTo>
                  <a:pt x="11253741" y="3305777"/>
                </a:lnTo>
                <a:lnTo>
                  <a:pt x="11226820" y="3281197"/>
                </a:lnTo>
                <a:lnTo>
                  <a:pt x="11198729" y="3258958"/>
                </a:lnTo>
                <a:lnTo>
                  <a:pt x="11169468" y="3236720"/>
                </a:lnTo>
                <a:lnTo>
                  <a:pt x="11139036" y="3214481"/>
                </a:lnTo>
                <a:lnTo>
                  <a:pt x="11110945" y="3192242"/>
                </a:lnTo>
                <a:lnTo>
                  <a:pt x="11084024" y="3168833"/>
                </a:lnTo>
                <a:lnTo>
                  <a:pt x="11060615" y="3141913"/>
                </a:lnTo>
                <a:lnTo>
                  <a:pt x="11039547" y="3116162"/>
                </a:lnTo>
                <a:lnTo>
                  <a:pt x="11023160" y="3086901"/>
                </a:lnTo>
                <a:lnTo>
                  <a:pt x="11009115" y="3055299"/>
                </a:lnTo>
                <a:lnTo>
                  <a:pt x="10997410" y="3021355"/>
                </a:lnTo>
                <a:lnTo>
                  <a:pt x="10986876" y="2986242"/>
                </a:lnTo>
                <a:lnTo>
                  <a:pt x="10977513" y="2951128"/>
                </a:lnTo>
                <a:lnTo>
                  <a:pt x="10968149" y="2914844"/>
                </a:lnTo>
                <a:lnTo>
                  <a:pt x="10957615" y="2880900"/>
                </a:lnTo>
                <a:lnTo>
                  <a:pt x="10945910" y="2846957"/>
                </a:lnTo>
                <a:lnTo>
                  <a:pt x="10931865" y="2815355"/>
                </a:lnTo>
                <a:lnTo>
                  <a:pt x="10914308" y="2787264"/>
                </a:lnTo>
                <a:lnTo>
                  <a:pt x="10893240" y="2761514"/>
                </a:lnTo>
                <a:lnTo>
                  <a:pt x="10867490" y="2740445"/>
                </a:lnTo>
                <a:lnTo>
                  <a:pt x="10839399" y="2722888"/>
                </a:lnTo>
                <a:lnTo>
                  <a:pt x="10807796" y="2708843"/>
                </a:lnTo>
                <a:lnTo>
                  <a:pt x="10773853" y="2697138"/>
                </a:lnTo>
                <a:lnTo>
                  <a:pt x="10739910" y="2686604"/>
                </a:lnTo>
                <a:lnTo>
                  <a:pt x="10703626" y="2677241"/>
                </a:lnTo>
                <a:lnTo>
                  <a:pt x="10668512" y="2667877"/>
                </a:lnTo>
                <a:lnTo>
                  <a:pt x="10633398" y="2657343"/>
                </a:lnTo>
                <a:lnTo>
                  <a:pt x="10599455" y="2645638"/>
                </a:lnTo>
                <a:lnTo>
                  <a:pt x="10567852" y="2631593"/>
                </a:lnTo>
                <a:lnTo>
                  <a:pt x="10538591" y="2615206"/>
                </a:lnTo>
                <a:lnTo>
                  <a:pt x="10512841" y="2594138"/>
                </a:lnTo>
                <a:lnTo>
                  <a:pt x="10485920" y="2570729"/>
                </a:lnTo>
                <a:lnTo>
                  <a:pt x="10462511" y="2543808"/>
                </a:lnTo>
                <a:lnTo>
                  <a:pt x="10440272" y="2515717"/>
                </a:lnTo>
                <a:lnTo>
                  <a:pt x="10418034" y="2486456"/>
                </a:lnTo>
                <a:lnTo>
                  <a:pt x="10395795" y="2457194"/>
                </a:lnTo>
                <a:lnTo>
                  <a:pt x="10373556" y="2429103"/>
                </a:lnTo>
                <a:lnTo>
                  <a:pt x="10348977" y="2402183"/>
                </a:lnTo>
                <a:lnTo>
                  <a:pt x="10324397" y="2378774"/>
                </a:lnTo>
                <a:lnTo>
                  <a:pt x="10296306" y="2358876"/>
                </a:lnTo>
                <a:lnTo>
                  <a:pt x="10267044" y="2343660"/>
                </a:lnTo>
                <a:lnTo>
                  <a:pt x="10231931" y="2333126"/>
                </a:lnTo>
                <a:lnTo>
                  <a:pt x="10195647" y="2328444"/>
                </a:lnTo>
                <a:lnTo>
                  <a:pt x="10158192" y="2327274"/>
                </a:lnTo>
                <a:lnTo>
                  <a:pt x="10118396" y="2330785"/>
                </a:lnTo>
                <a:lnTo>
                  <a:pt x="10078601" y="2335467"/>
                </a:lnTo>
                <a:lnTo>
                  <a:pt x="10038805" y="2341319"/>
                </a:lnTo>
                <a:lnTo>
                  <a:pt x="9999010" y="2346001"/>
                </a:lnTo>
                <a:lnTo>
                  <a:pt x="9959214" y="2348342"/>
                </a:lnTo>
                <a:lnTo>
                  <a:pt x="9920589" y="2348342"/>
                </a:lnTo>
                <a:lnTo>
                  <a:pt x="9884305" y="2343660"/>
                </a:lnTo>
                <a:lnTo>
                  <a:pt x="9846850" y="2334296"/>
                </a:lnTo>
                <a:lnTo>
                  <a:pt x="9812907" y="2320251"/>
                </a:lnTo>
                <a:lnTo>
                  <a:pt x="9777793" y="2301524"/>
                </a:lnTo>
                <a:lnTo>
                  <a:pt x="9742679" y="2282796"/>
                </a:lnTo>
                <a:lnTo>
                  <a:pt x="9707566" y="2261728"/>
                </a:lnTo>
                <a:lnTo>
                  <a:pt x="9673622" y="2241830"/>
                </a:lnTo>
                <a:lnTo>
                  <a:pt x="9637338" y="2224273"/>
                </a:lnTo>
                <a:lnTo>
                  <a:pt x="9602224" y="2210228"/>
                </a:lnTo>
                <a:lnTo>
                  <a:pt x="9565940" y="2200864"/>
                </a:lnTo>
                <a:lnTo>
                  <a:pt x="9528486" y="2197353"/>
                </a:lnTo>
                <a:close/>
              </a:path>
            </a:pathLst>
          </a:custGeom>
          <a:solidFill>
            <a:schemeClr val="bg2"/>
          </a:solidFill>
          <a:ln w="101600">
            <a:noFill/>
            <a:prstDash val="solid"/>
            <a:round/>
            <a:headEnd/>
            <a:tailEnd/>
          </a:ln>
        </p:spPr>
      </p:sp>
      <p:sp>
        <p:nvSpPr>
          <p:cNvPr id="2" name="Titel 1">
            <a:extLst>
              <a:ext uri="{FF2B5EF4-FFF2-40B4-BE49-F238E27FC236}">
                <a16:creationId xmlns:a16="http://schemas.microsoft.com/office/drawing/2014/main" id="{E86602EE-C87A-0F29-7398-4EC15D6B9AA3}"/>
              </a:ext>
            </a:extLst>
          </p:cNvPr>
          <p:cNvSpPr>
            <a:spLocks noGrp="1"/>
          </p:cNvSpPr>
          <p:nvPr>
            <p:ph type="title"/>
          </p:nvPr>
        </p:nvSpPr>
        <p:spPr>
          <a:xfrm>
            <a:off x="1251678" y="978408"/>
            <a:ext cx="10178322" cy="1492132"/>
          </a:xfrm>
        </p:spPr>
        <p:txBody>
          <a:bodyPr>
            <a:normAutofit/>
          </a:bodyPr>
          <a:lstStyle/>
          <a:p>
            <a:r>
              <a:rPr lang="nl-NL" sz="4800"/>
              <a:t>Kwieb</a:t>
            </a:r>
          </a:p>
        </p:txBody>
      </p:sp>
      <p:sp>
        <p:nvSpPr>
          <p:cNvPr id="25" name="Freeform 6">
            <a:extLst>
              <a:ext uri="{FF2B5EF4-FFF2-40B4-BE49-F238E27FC236}">
                <a16:creationId xmlns:a16="http://schemas.microsoft.com/office/drawing/2014/main" id="{BB1F20CD-4B98-4DFB-A144-F00E825FD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3" name="Tijdelijke aanduiding voor inhoud 2">
            <a:extLst>
              <a:ext uri="{FF2B5EF4-FFF2-40B4-BE49-F238E27FC236}">
                <a16:creationId xmlns:a16="http://schemas.microsoft.com/office/drawing/2014/main" id="{356BCBF1-AF94-4E05-B182-1322A285B952}"/>
              </a:ext>
            </a:extLst>
          </p:cNvPr>
          <p:cNvSpPr>
            <a:spLocks noGrp="1"/>
          </p:cNvSpPr>
          <p:nvPr>
            <p:ph idx="1"/>
          </p:nvPr>
        </p:nvSpPr>
        <p:spPr>
          <a:xfrm>
            <a:off x="1251678" y="2286001"/>
            <a:ext cx="6469922" cy="4328159"/>
          </a:xfrm>
        </p:spPr>
        <p:txBody>
          <a:bodyPr vert="horz" lIns="91440" tIns="45720" rIns="91440" bIns="45720" rtlCol="0" anchor="t">
            <a:normAutofit/>
          </a:bodyPr>
          <a:lstStyle/>
          <a:p>
            <a:pPr marL="0" indent="0">
              <a:lnSpc>
                <a:spcPct val="100000"/>
              </a:lnSpc>
              <a:buNone/>
            </a:pPr>
            <a:r>
              <a:rPr lang="nl-NL" sz="1700">
                <a:solidFill>
                  <a:schemeClr val="tx1"/>
                </a:solidFill>
              </a:rPr>
              <a:t>De communicatie van school verloopt via de ouderapp Kwieb, onder andere:</a:t>
            </a:r>
            <a:br>
              <a:rPr lang="nl-NL" sz="1700">
                <a:solidFill>
                  <a:schemeClr val="tx1"/>
                </a:solidFill>
              </a:rPr>
            </a:br>
            <a:endParaRPr lang="nl-NL" sz="1700">
              <a:solidFill>
                <a:schemeClr val="tx1"/>
              </a:solidFill>
            </a:endParaRPr>
          </a:p>
          <a:p>
            <a:pPr>
              <a:lnSpc>
                <a:spcPct val="100000"/>
              </a:lnSpc>
              <a:buFontTx/>
              <a:buChar char="-"/>
            </a:pPr>
            <a:r>
              <a:rPr lang="nl-NL" sz="1700">
                <a:solidFill>
                  <a:schemeClr val="tx1"/>
                </a:solidFill>
              </a:rPr>
              <a:t>een update uit de groep</a:t>
            </a:r>
          </a:p>
          <a:p>
            <a:pPr>
              <a:lnSpc>
                <a:spcPct val="100000"/>
              </a:lnSpc>
              <a:buFontTx/>
              <a:buChar char="-"/>
            </a:pPr>
            <a:r>
              <a:rPr lang="nl-NL" sz="1700">
                <a:solidFill>
                  <a:schemeClr val="tx1"/>
                </a:solidFill>
              </a:rPr>
              <a:t>de nieuwsbrief</a:t>
            </a:r>
          </a:p>
          <a:p>
            <a:pPr>
              <a:lnSpc>
                <a:spcPct val="100000"/>
              </a:lnSpc>
              <a:buFontTx/>
              <a:buChar char="-"/>
            </a:pPr>
            <a:r>
              <a:rPr lang="nl-NL" sz="1700">
                <a:solidFill>
                  <a:schemeClr val="tx1"/>
                </a:solidFill>
              </a:rPr>
              <a:t>de schoolagenda met belangrijke data </a:t>
            </a:r>
          </a:p>
          <a:p>
            <a:pPr>
              <a:lnSpc>
                <a:spcPct val="100000"/>
              </a:lnSpc>
              <a:buFontTx/>
              <a:buChar char="-"/>
            </a:pPr>
            <a:endParaRPr lang="nl-NL" sz="1700">
              <a:solidFill>
                <a:schemeClr val="tx1"/>
              </a:solidFill>
            </a:endParaRPr>
          </a:p>
          <a:p>
            <a:pPr marL="0" indent="0">
              <a:lnSpc>
                <a:spcPct val="100000"/>
              </a:lnSpc>
              <a:buNone/>
            </a:pPr>
            <a:r>
              <a:rPr lang="nl-NL" sz="1700">
                <a:solidFill>
                  <a:schemeClr val="tx1"/>
                </a:solidFill>
              </a:rPr>
              <a:t>Ziekmelden (en weer beter melden) kan via ‘absenties’ in Kwieb. </a:t>
            </a:r>
            <a:br>
              <a:rPr lang="nl-NL" sz="1700">
                <a:solidFill>
                  <a:schemeClr val="tx1"/>
                </a:solidFill>
              </a:rPr>
            </a:br>
            <a:r>
              <a:rPr lang="nl-NL" sz="1700">
                <a:solidFill>
                  <a:schemeClr val="tx1"/>
                </a:solidFill>
              </a:rPr>
              <a:t>Ook kunt u daar als ouders de leerkrachten een bericht sturen via Topics. </a:t>
            </a:r>
            <a:br>
              <a:rPr lang="nl-NL" sz="1700">
                <a:solidFill>
                  <a:schemeClr val="tx1"/>
                </a:solidFill>
              </a:rPr>
            </a:br>
            <a:r>
              <a:rPr lang="nl-NL" sz="1700">
                <a:solidFill>
                  <a:schemeClr val="tx1"/>
                </a:solidFill>
              </a:rPr>
              <a:t>Uiteraard zijn we als school ook telefonisch te bereiken op:</a:t>
            </a:r>
            <a:br>
              <a:rPr lang="nl-NL" sz="1700">
                <a:solidFill>
                  <a:schemeClr val="tx1"/>
                </a:solidFill>
              </a:rPr>
            </a:br>
            <a:r>
              <a:rPr lang="nl-NL" sz="1700">
                <a:solidFill>
                  <a:schemeClr val="tx1"/>
                </a:solidFill>
              </a:rPr>
              <a:t>072-5021201</a:t>
            </a:r>
            <a:br>
              <a:rPr lang="nl-NL" sz="1400">
                <a:solidFill>
                  <a:schemeClr val="tx1"/>
                </a:solidFill>
              </a:rPr>
            </a:br>
            <a:endParaRPr lang="nl-NL" sz="1400">
              <a:solidFill>
                <a:schemeClr val="tx1"/>
              </a:solidFill>
            </a:endParaRPr>
          </a:p>
          <a:p>
            <a:pPr>
              <a:lnSpc>
                <a:spcPct val="100000"/>
              </a:lnSpc>
              <a:buFontTx/>
              <a:buChar char="-"/>
            </a:pPr>
            <a:endParaRPr lang="nl-NL" sz="1400"/>
          </a:p>
          <a:p>
            <a:pPr>
              <a:lnSpc>
                <a:spcPct val="100000"/>
              </a:lnSpc>
              <a:buFontTx/>
              <a:buChar char="-"/>
            </a:pPr>
            <a:endParaRPr lang="nl-NL" sz="1400"/>
          </a:p>
        </p:txBody>
      </p:sp>
      <p:sp>
        <p:nvSpPr>
          <p:cNvPr id="26" name="Rectangle 21">
            <a:extLst>
              <a:ext uri="{FF2B5EF4-FFF2-40B4-BE49-F238E27FC236}">
                <a16:creationId xmlns:a16="http://schemas.microsoft.com/office/drawing/2014/main" id="{674CA330-65E8-463F-88E1-A3F5F8656C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970431501"/>
      </p:ext>
    </p:extLst>
  </p:cSld>
  <p:clrMapOvr>
    <a:masterClrMapping/>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AB1FE7-E450-48B2-268A-341953B88069}"/>
              </a:ext>
            </a:extLst>
          </p:cNvPr>
          <p:cNvSpPr>
            <a:spLocks noGrp="1"/>
          </p:cNvSpPr>
          <p:nvPr>
            <p:ph type="title"/>
          </p:nvPr>
        </p:nvSpPr>
        <p:spPr>
          <a:xfrm>
            <a:off x="5195726" y="1063105"/>
            <a:ext cx="6335338" cy="1492132"/>
          </a:xfrm>
        </p:spPr>
        <p:txBody>
          <a:bodyPr vert="horz" lIns="91440" tIns="45720" rIns="91440" bIns="45720" rtlCol="0" anchor="t">
            <a:noAutofit/>
          </a:bodyPr>
          <a:lstStyle/>
          <a:p>
            <a:r>
              <a:rPr lang="en-US" sz="4000" err="1"/>
              <a:t>Juf</a:t>
            </a:r>
            <a:r>
              <a:rPr lang="en-US" sz="4000"/>
              <a:t> Birgit</a:t>
            </a:r>
            <a:br>
              <a:rPr lang="en-US" sz="3100"/>
            </a:br>
            <a:br>
              <a:rPr lang="en-US" sz="3100"/>
            </a:br>
            <a:r>
              <a:rPr lang="en-US" sz="3100" err="1"/>
              <a:t>maandag</a:t>
            </a:r>
            <a:r>
              <a:rPr lang="en-US" sz="3100"/>
              <a:t> &amp; </a:t>
            </a:r>
            <a:r>
              <a:rPr lang="en-US" sz="3100" err="1"/>
              <a:t>dinsdag</a:t>
            </a:r>
            <a:r>
              <a:rPr lang="en-US" sz="3100"/>
              <a:t>			</a:t>
            </a:r>
          </a:p>
        </p:txBody>
      </p:sp>
      <p:pic>
        <p:nvPicPr>
          <p:cNvPr id="5" name="Tijdelijke aanduiding voor inhoud 4" descr="Afbeelding met persoon, vrouw, poseren&#10;&#10;Automatisch gegenereerde beschrijving">
            <a:extLst>
              <a:ext uri="{FF2B5EF4-FFF2-40B4-BE49-F238E27FC236}">
                <a16:creationId xmlns:a16="http://schemas.microsoft.com/office/drawing/2014/main" id="{56697AA7-FBDF-B5B7-8BEB-70D12007F95A}"/>
              </a:ext>
            </a:extLst>
          </p:cNvPr>
          <p:cNvPicPr>
            <a:picLocks noChangeAspect="1"/>
          </p:cNvPicPr>
          <p:nvPr/>
        </p:nvPicPr>
        <p:blipFill rotWithShape="1">
          <a:blip r:embed="rId2"/>
          <a:srcRect t="12000" r="-2" b="29498"/>
          <a:stretch/>
        </p:blipFill>
        <p:spPr>
          <a:xfrm>
            <a:off x="661737" y="-1"/>
            <a:ext cx="4156518" cy="3436883"/>
          </a:xfrm>
          <a:prstGeom prst="rect">
            <a:avLst/>
          </a:prstGeom>
        </p:spPr>
      </p:pic>
      <p:pic>
        <p:nvPicPr>
          <p:cNvPr id="4" name="Tijdelijke aanduiding voor inhoud 3" descr="Afbeelding met buiten, persoon, boom, vrouw&#10;&#10;Automatisch gegenereerde beschrijving">
            <a:extLst>
              <a:ext uri="{FF2B5EF4-FFF2-40B4-BE49-F238E27FC236}">
                <a16:creationId xmlns:a16="http://schemas.microsoft.com/office/drawing/2014/main" id="{356F73E1-062A-BEEA-545A-4E0EF9E9DA10}"/>
              </a:ext>
            </a:extLst>
          </p:cNvPr>
          <p:cNvPicPr>
            <a:picLocks noChangeAspect="1"/>
          </p:cNvPicPr>
          <p:nvPr/>
        </p:nvPicPr>
        <p:blipFill rotWithShape="1">
          <a:blip r:embed="rId3"/>
          <a:srcRect t="17042" r="-3" b="21290"/>
          <a:stretch/>
        </p:blipFill>
        <p:spPr>
          <a:xfrm>
            <a:off x="661737" y="3436882"/>
            <a:ext cx="4156518" cy="3429000"/>
          </a:xfrm>
          <a:prstGeom prst="rect">
            <a:avLst/>
          </a:prstGeom>
        </p:spPr>
      </p:pic>
      <p:sp>
        <p:nvSpPr>
          <p:cNvPr id="16" name="Freeform 6">
            <a:extLst>
              <a:ext uri="{FF2B5EF4-FFF2-40B4-BE49-F238E27FC236}">
                <a16:creationId xmlns:a16="http://schemas.microsoft.com/office/drawing/2014/main" id="{51EBC40F-6C27-4F1D-B4D6-3236833303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7" name="Rectangle 20">
            <a:extLst>
              <a:ext uri="{FF2B5EF4-FFF2-40B4-BE49-F238E27FC236}">
                <a16:creationId xmlns:a16="http://schemas.microsoft.com/office/drawing/2014/main" id="{92CE7192-9926-4B6A-A377-FB1A2628C3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Titel 1">
            <a:extLst>
              <a:ext uri="{FF2B5EF4-FFF2-40B4-BE49-F238E27FC236}">
                <a16:creationId xmlns:a16="http://schemas.microsoft.com/office/drawing/2014/main" id="{1A62872D-FB6A-F2E8-D606-A435B2966D3E}"/>
              </a:ext>
            </a:extLst>
          </p:cNvPr>
          <p:cNvSpPr txBox="1">
            <a:spLocks/>
          </p:cNvSpPr>
          <p:nvPr/>
        </p:nvSpPr>
        <p:spPr>
          <a:xfrm>
            <a:off x="5063646" y="4397434"/>
            <a:ext cx="6772754" cy="1492132"/>
          </a:xfrm>
          <a:prstGeom prst="rect">
            <a:avLst/>
          </a:prstGeom>
        </p:spPr>
        <p:txBody>
          <a:bodyPr vert="horz" lIns="91440" tIns="45720" rIns="91440" bIns="45720" rtlCol="0" anchor="t">
            <a:normAutofit fontScale="60000" lnSpcReduction="20000"/>
          </a:bodyPr>
          <a:lstStyle>
            <a:lvl1pPr algn="l" defTabSz="914400" rtl="0" eaLnBrk="1" latinLnBrk="0" hangingPunct="1">
              <a:lnSpc>
                <a:spcPct val="90000"/>
              </a:lnSpc>
              <a:spcBef>
                <a:spcPct val="0"/>
              </a:spcBef>
              <a:buNone/>
              <a:defRPr sz="5100" kern="1200" cap="all" spc="200" baseline="0">
                <a:solidFill>
                  <a:schemeClr val="tx1">
                    <a:lumMod val="85000"/>
                    <a:lumOff val="15000"/>
                  </a:schemeClr>
                </a:solidFill>
                <a:latin typeface="+mj-lt"/>
                <a:ea typeface="+mj-ea"/>
                <a:cs typeface="+mj-cs"/>
              </a:defRPr>
            </a:lvl1pPr>
          </a:lstStyle>
          <a:p>
            <a:r>
              <a:rPr lang="en-US" sz="6700" err="1"/>
              <a:t>Juf</a:t>
            </a:r>
            <a:r>
              <a:rPr lang="en-US" sz="6700"/>
              <a:t> Hester</a:t>
            </a:r>
            <a:br>
              <a:rPr lang="en-US"/>
            </a:br>
            <a:br>
              <a:rPr lang="en-US"/>
            </a:br>
            <a:r>
              <a:rPr lang="en-US" err="1"/>
              <a:t>woensdag</a:t>
            </a:r>
            <a:r>
              <a:rPr lang="en-US"/>
              <a:t>, </a:t>
            </a:r>
            <a:r>
              <a:rPr lang="en-US" err="1"/>
              <a:t>donderdag</a:t>
            </a:r>
            <a:r>
              <a:rPr lang="en-US"/>
              <a:t> en </a:t>
            </a:r>
            <a:r>
              <a:rPr lang="en-US" err="1"/>
              <a:t>vrijdag</a:t>
            </a:r>
            <a:r>
              <a:rPr lang="en-US"/>
              <a:t>	</a:t>
            </a:r>
          </a:p>
        </p:txBody>
      </p:sp>
    </p:spTree>
    <p:extLst>
      <p:ext uri="{BB962C8B-B14F-4D97-AF65-F5344CB8AC3E}">
        <p14:creationId xmlns:p14="http://schemas.microsoft.com/office/powerpoint/2010/main" val="1834902829"/>
      </p:ext>
    </p:extLst>
  </p:cSld>
  <p:clrMapOvr>
    <a:masterClrMapping/>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2E402393-0CD9-4C74-906C-74AC06E1DA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600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E5CEABA4-F045-0B47-FEB9-70A555E82BF0}"/>
              </a:ext>
            </a:extLst>
          </p:cNvPr>
          <p:cNvSpPr>
            <a:spLocks noGrp="1"/>
          </p:cNvSpPr>
          <p:nvPr>
            <p:ph type="title"/>
          </p:nvPr>
        </p:nvSpPr>
        <p:spPr>
          <a:xfrm>
            <a:off x="959755" y="804335"/>
            <a:ext cx="6574899" cy="1917518"/>
          </a:xfrm>
        </p:spPr>
        <p:txBody>
          <a:bodyPr anchor="ctr">
            <a:normAutofit/>
          </a:bodyPr>
          <a:lstStyle/>
          <a:p>
            <a:r>
              <a:rPr lang="nl-NL" sz="4800">
                <a:solidFill>
                  <a:schemeClr val="tx1"/>
                </a:solidFill>
              </a:rPr>
              <a:t>Begin van de dag</a:t>
            </a:r>
          </a:p>
        </p:txBody>
      </p:sp>
      <p:sp>
        <p:nvSpPr>
          <p:cNvPr id="3" name="Tijdelijke aanduiding voor inhoud 2">
            <a:extLst>
              <a:ext uri="{FF2B5EF4-FFF2-40B4-BE49-F238E27FC236}">
                <a16:creationId xmlns:a16="http://schemas.microsoft.com/office/drawing/2014/main" id="{F2FE878D-F837-325D-B34A-4A8CB50E433F}"/>
              </a:ext>
            </a:extLst>
          </p:cNvPr>
          <p:cNvSpPr>
            <a:spLocks noGrp="1"/>
          </p:cNvSpPr>
          <p:nvPr>
            <p:ph idx="1"/>
          </p:nvPr>
        </p:nvSpPr>
        <p:spPr>
          <a:xfrm>
            <a:off x="959754" y="2871982"/>
            <a:ext cx="7361286" cy="3181684"/>
          </a:xfrm>
        </p:spPr>
        <p:txBody>
          <a:bodyPr anchor="t">
            <a:noAutofit/>
          </a:bodyPr>
          <a:lstStyle/>
          <a:p>
            <a:pPr marL="0" indent="0">
              <a:lnSpc>
                <a:spcPct val="100000"/>
              </a:lnSpc>
              <a:buNone/>
            </a:pPr>
            <a:r>
              <a:rPr lang="nl-NL" sz="1700">
                <a:solidFill>
                  <a:schemeClr val="tx1"/>
                </a:solidFill>
              </a:rPr>
              <a:t>Vanaf 08:25u staat de leerkracht bij de deur om de kinderen een goedemorgen </a:t>
            </a:r>
            <a:br>
              <a:rPr lang="nl-NL" sz="1700">
                <a:solidFill>
                  <a:schemeClr val="tx1"/>
                </a:solidFill>
              </a:rPr>
            </a:br>
            <a:r>
              <a:rPr lang="nl-NL" sz="1700">
                <a:solidFill>
                  <a:schemeClr val="tx1"/>
                </a:solidFill>
              </a:rPr>
              <a:t>te wensen.  Om 08:30u verwachten we dat alle kinderen binnen zijn. </a:t>
            </a:r>
            <a:br>
              <a:rPr lang="nl-NL" sz="1700">
                <a:solidFill>
                  <a:schemeClr val="tx1"/>
                </a:solidFill>
              </a:rPr>
            </a:br>
            <a:br>
              <a:rPr lang="nl-NL" sz="1700">
                <a:solidFill>
                  <a:schemeClr val="tx1"/>
                </a:solidFill>
              </a:rPr>
            </a:br>
            <a:r>
              <a:rPr lang="nl-NL" sz="1700">
                <a:solidFill>
                  <a:schemeClr val="tx1"/>
                </a:solidFill>
              </a:rPr>
              <a:t>We starten de dag na het weekend of na een vakantie met vertellen wat de kinderen gedaan hebben. Daarna gaan we stillezen. </a:t>
            </a:r>
            <a:br>
              <a:rPr lang="nl-NL" sz="1700">
                <a:solidFill>
                  <a:schemeClr val="tx1"/>
                </a:solidFill>
              </a:rPr>
            </a:br>
            <a:r>
              <a:rPr lang="nl-NL" sz="1700">
                <a:solidFill>
                  <a:schemeClr val="tx1"/>
                </a:solidFill>
              </a:rPr>
              <a:t>Op de andere weekdagen beginnen we direct met stillezen. </a:t>
            </a:r>
            <a:br>
              <a:rPr lang="nl-NL" sz="1700">
                <a:solidFill>
                  <a:schemeClr val="tx1"/>
                </a:solidFill>
              </a:rPr>
            </a:br>
            <a:br>
              <a:rPr lang="nl-NL" sz="1700">
                <a:solidFill>
                  <a:schemeClr val="tx1"/>
                </a:solidFill>
              </a:rPr>
            </a:br>
            <a:r>
              <a:rPr lang="nl-NL" sz="1700">
                <a:solidFill>
                  <a:schemeClr val="tx1"/>
                </a:solidFill>
              </a:rPr>
              <a:t>We hebben verschillende boeken in de klas:</a:t>
            </a:r>
            <a:br>
              <a:rPr lang="nl-NL" sz="1700">
                <a:solidFill>
                  <a:schemeClr val="tx1"/>
                </a:solidFill>
              </a:rPr>
            </a:br>
            <a:r>
              <a:rPr lang="nl-NL" sz="1700">
                <a:solidFill>
                  <a:schemeClr val="tx1"/>
                </a:solidFill>
              </a:rPr>
              <a:t>- verhalende boeken 		- de </a:t>
            </a:r>
            <a:r>
              <a:rPr lang="nl-NL" sz="1700" err="1">
                <a:solidFill>
                  <a:schemeClr val="tx1"/>
                </a:solidFill>
              </a:rPr>
              <a:t>KidsWeek</a:t>
            </a:r>
            <a:br>
              <a:rPr lang="nl-NL" sz="1700">
                <a:solidFill>
                  <a:schemeClr val="tx1"/>
                </a:solidFill>
              </a:rPr>
            </a:br>
            <a:r>
              <a:rPr lang="nl-NL" sz="1700">
                <a:solidFill>
                  <a:schemeClr val="tx1"/>
                </a:solidFill>
              </a:rPr>
              <a:t>- informatieboeken 			- </a:t>
            </a:r>
            <a:r>
              <a:rPr lang="nl-NL" sz="1700" err="1">
                <a:solidFill>
                  <a:schemeClr val="tx1"/>
                </a:solidFill>
              </a:rPr>
              <a:t>samenleesboeken</a:t>
            </a:r>
            <a:r>
              <a:rPr lang="nl-NL" sz="1700">
                <a:solidFill>
                  <a:schemeClr val="tx1"/>
                </a:solidFill>
              </a:rPr>
              <a:t> (toneellezen)</a:t>
            </a:r>
            <a:br>
              <a:rPr lang="nl-NL" sz="1700">
                <a:solidFill>
                  <a:schemeClr val="tx1"/>
                </a:solidFill>
              </a:rPr>
            </a:br>
            <a:r>
              <a:rPr lang="nl-NL" sz="1700">
                <a:solidFill>
                  <a:schemeClr val="tx1"/>
                </a:solidFill>
              </a:rPr>
              <a:t>- stripboeken (vrijdag)</a:t>
            </a:r>
          </a:p>
        </p:txBody>
      </p:sp>
      <p:sp>
        <p:nvSpPr>
          <p:cNvPr id="29" name="Freeform: Shape 28">
            <a:extLst>
              <a:ext uri="{FF2B5EF4-FFF2-40B4-BE49-F238E27FC236}">
                <a16:creationId xmlns:a16="http://schemas.microsoft.com/office/drawing/2014/main" id="{8C4F1A0C-BD28-4977-9745-E2A4FB752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59668" y="0"/>
            <a:ext cx="4232332" cy="3701000"/>
          </a:xfrm>
          <a:custGeom>
            <a:avLst/>
            <a:gdLst>
              <a:gd name="connsiteX0" fmla="*/ 319701 w 4232332"/>
              <a:gd name="connsiteY0" fmla="*/ 0 h 3701000"/>
              <a:gd name="connsiteX1" fmla="*/ 4232332 w 4232332"/>
              <a:gd name="connsiteY1" fmla="*/ 0 h 3701000"/>
              <a:gd name="connsiteX2" fmla="*/ 4232332 w 4232332"/>
              <a:gd name="connsiteY2" fmla="*/ 3034486 h 3701000"/>
              <a:gd name="connsiteX3" fmla="*/ 4230268 w 4232332"/>
              <a:gd name="connsiteY3" fmla="*/ 3035198 h 3701000"/>
              <a:gd name="connsiteX4" fmla="*/ 4185051 w 4232332"/>
              <a:gd name="connsiteY4" fmla="*/ 3049231 h 3701000"/>
              <a:gd name="connsiteX5" fmla="*/ 4136714 w 4232332"/>
              <a:gd name="connsiteY5" fmla="*/ 3061706 h 3701000"/>
              <a:gd name="connsiteX6" fmla="*/ 4089935 w 4232332"/>
              <a:gd name="connsiteY6" fmla="*/ 3074180 h 3701000"/>
              <a:gd name="connsiteX7" fmla="*/ 4043158 w 4232332"/>
              <a:gd name="connsiteY7" fmla="*/ 3088214 h 3701000"/>
              <a:gd name="connsiteX8" fmla="*/ 3997940 w 4232332"/>
              <a:gd name="connsiteY8" fmla="*/ 3103806 h 3701000"/>
              <a:gd name="connsiteX9" fmla="*/ 3955840 w 4232332"/>
              <a:gd name="connsiteY9" fmla="*/ 3122518 h 3701000"/>
              <a:gd name="connsiteX10" fmla="*/ 3916860 w 4232332"/>
              <a:gd name="connsiteY10" fmla="*/ 3144346 h 3701000"/>
              <a:gd name="connsiteX11" fmla="*/ 3882555 w 4232332"/>
              <a:gd name="connsiteY11" fmla="*/ 3172413 h 3701000"/>
              <a:gd name="connsiteX12" fmla="*/ 3846692 w 4232332"/>
              <a:gd name="connsiteY12" fmla="*/ 3203599 h 3701000"/>
              <a:gd name="connsiteX13" fmla="*/ 3815506 w 4232332"/>
              <a:gd name="connsiteY13" fmla="*/ 3239461 h 3701000"/>
              <a:gd name="connsiteX14" fmla="*/ 3785881 w 4232332"/>
              <a:gd name="connsiteY14" fmla="*/ 3276884 h 3701000"/>
              <a:gd name="connsiteX15" fmla="*/ 3756254 w 4232332"/>
              <a:gd name="connsiteY15" fmla="*/ 3315864 h 3701000"/>
              <a:gd name="connsiteX16" fmla="*/ 3726629 w 4232332"/>
              <a:gd name="connsiteY16" fmla="*/ 3354846 h 3701000"/>
              <a:gd name="connsiteX17" fmla="*/ 3697003 w 4232332"/>
              <a:gd name="connsiteY17" fmla="*/ 3392268 h 3701000"/>
              <a:gd name="connsiteX18" fmla="*/ 3664258 w 4232332"/>
              <a:gd name="connsiteY18" fmla="*/ 3428131 h 3701000"/>
              <a:gd name="connsiteX19" fmla="*/ 3631513 w 4232332"/>
              <a:gd name="connsiteY19" fmla="*/ 3459315 h 3701000"/>
              <a:gd name="connsiteX20" fmla="*/ 3594093 w 4232332"/>
              <a:gd name="connsiteY20" fmla="*/ 3485823 h 3701000"/>
              <a:gd name="connsiteX21" fmla="*/ 3555111 w 4232332"/>
              <a:gd name="connsiteY21" fmla="*/ 3506094 h 3701000"/>
              <a:gd name="connsiteX22" fmla="*/ 3508332 w 4232332"/>
              <a:gd name="connsiteY22" fmla="*/ 3520128 h 3701000"/>
              <a:gd name="connsiteX23" fmla="*/ 3459994 w 4232332"/>
              <a:gd name="connsiteY23" fmla="*/ 3526365 h 3701000"/>
              <a:gd name="connsiteX24" fmla="*/ 3410100 w 4232332"/>
              <a:gd name="connsiteY24" fmla="*/ 3527923 h 3701000"/>
              <a:gd name="connsiteX25" fmla="*/ 3357084 w 4232332"/>
              <a:gd name="connsiteY25" fmla="*/ 3523245 h 3701000"/>
              <a:gd name="connsiteX26" fmla="*/ 3304070 w 4232332"/>
              <a:gd name="connsiteY26" fmla="*/ 3517009 h 3701000"/>
              <a:gd name="connsiteX27" fmla="*/ 3251054 w 4232332"/>
              <a:gd name="connsiteY27" fmla="*/ 3509211 h 3701000"/>
              <a:gd name="connsiteX28" fmla="*/ 3198040 w 4232332"/>
              <a:gd name="connsiteY28" fmla="*/ 3502976 h 3701000"/>
              <a:gd name="connsiteX29" fmla="*/ 3145024 w 4232332"/>
              <a:gd name="connsiteY29" fmla="*/ 3499857 h 3701000"/>
              <a:gd name="connsiteX30" fmla="*/ 3093569 w 4232332"/>
              <a:gd name="connsiteY30" fmla="*/ 3499857 h 3701000"/>
              <a:gd name="connsiteX31" fmla="*/ 3045233 w 4232332"/>
              <a:gd name="connsiteY31" fmla="*/ 3506094 h 3701000"/>
              <a:gd name="connsiteX32" fmla="*/ 2995337 w 4232332"/>
              <a:gd name="connsiteY32" fmla="*/ 3518569 h 3701000"/>
              <a:gd name="connsiteX33" fmla="*/ 2950118 w 4232332"/>
              <a:gd name="connsiteY33" fmla="*/ 3537278 h 3701000"/>
              <a:gd name="connsiteX34" fmla="*/ 2903340 w 4232332"/>
              <a:gd name="connsiteY34" fmla="*/ 3562227 h 3701000"/>
              <a:gd name="connsiteX35" fmla="*/ 2856564 w 4232332"/>
              <a:gd name="connsiteY35" fmla="*/ 3587176 h 3701000"/>
              <a:gd name="connsiteX36" fmla="*/ 2809785 w 4232332"/>
              <a:gd name="connsiteY36" fmla="*/ 3615241 h 3701000"/>
              <a:gd name="connsiteX37" fmla="*/ 2764565 w 4232332"/>
              <a:gd name="connsiteY37" fmla="*/ 3641749 h 3701000"/>
              <a:gd name="connsiteX38" fmla="*/ 2716230 w 4232332"/>
              <a:gd name="connsiteY38" fmla="*/ 3665138 h 3701000"/>
              <a:gd name="connsiteX39" fmla="*/ 2669451 w 4232332"/>
              <a:gd name="connsiteY39" fmla="*/ 3683850 h 3701000"/>
              <a:gd name="connsiteX40" fmla="*/ 2621114 w 4232332"/>
              <a:gd name="connsiteY40" fmla="*/ 3696324 h 3701000"/>
              <a:gd name="connsiteX41" fmla="*/ 2571219 w 4232332"/>
              <a:gd name="connsiteY41" fmla="*/ 3701000 h 3701000"/>
              <a:gd name="connsiteX42" fmla="*/ 2521322 w 4232332"/>
              <a:gd name="connsiteY42" fmla="*/ 3696324 h 3701000"/>
              <a:gd name="connsiteX43" fmla="*/ 2472985 w 4232332"/>
              <a:gd name="connsiteY43" fmla="*/ 3683850 h 3701000"/>
              <a:gd name="connsiteX44" fmla="*/ 2426209 w 4232332"/>
              <a:gd name="connsiteY44" fmla="*/ 3665138 h 3701000"/>
              <a:gd name="connsiteX45" fmla="*/ 2377871 w 4232332"/>
              <a:gd name="connsiteY45" fmla="*/ 3641749 h 3701000"/>
              <a:gd name="connsiteX46" fmla="*/ 2332651 w 4232332"/>
              <a:gd name="connsiteY46" fmla="*/ 3615241 h 3701000"/>
              <a:gd name="connsiteX47" fmla="*/ 2285874 w 4232332"/>
              <a:gd name="connsiteY47" fmla="*/ 3587176 h 3701000"/>
              <a:gd name="connsiteX48" fmla="*/ 2239096 w 4232332"/>
              <a:gd name="connsiteY48" fmla="*/ 3562227 h 3701000"/>
              <a:gd name="connsiteX49" fmla="*/ 2192319 w 4232332"/>
              <a:gd name="connsiteY49" fmla="*/ 3537278 h 3701000"/>
              <a:gd name="connsiteX50" fmla="*/ 2145542 w 4232332"/>
              <a:gd name="connsiteY50" fmla="*/ 3518569 h 3701000"/>
              <a:gd name="connsiteX51" fmla="*/ 2097204 w 4232332"/>
              <a:gd name="connsiteY51" fmla="*/ 3506094 h 3701000"/>
              <a:gd name="connsiteX52" fmla="*/ 2048867 w 4232332"/>
              <a:gd name="connsiteY52" fmla="*/ 3499857 h 3701000"/>
              <a:gd name="connsiteX53" fmla="*/ 1997410 w 4232332"/>
              <a:gd name="connsiteY53" fmla="*/ 3499857 h 3701000"/>
              <a:gd name="connsiteX54" fmla="*/ 1944396 w 4232332"/>
              <a:gd name="connsiteY54" fmla="*/ 3502976 h 3701000"/>
              <a:gd name="connsiteX55" fmla="*/ 1891382 w 4232332"/>
              <a:gd name="connsiteY55" fmla="*/ 3509211 h 3701000"/>
              <a:gd name="connsiteX56" fmla="*/ 1838366 w 4232332"/>
              <a:gd name="connsiteY56" fmla="*/ 3517009 h 3701000"/>
              <a:gd name="connsiteX57" fmla="*/ 1785350 w 4232332"/>
              <a:gd name="connsiteY57" fmla="*/ 3523245 h 3701000"/>
              <a:gd name="connsiteX58" fmla="*/ 1732336 w 4232332"/>
              <a:gd name="connsiteY58" fmla="*/ 3527923 h 3701000"/>
              <a:gd name="connsiteX59" fmla="*/ 1682442 w 4232332"/>
              <a:gd name="connsiteY59" fmla="*/ 3526365 h 3701000"/>
              <a:gd name="connsiteX60" fmla="*/ 1634105 w 4232332"/>
              <a:gd name="connsiteY60" fmla="*/ 3520128 h 3701000"/>
              <a:gd name="connsiteX61" fmla="*/ 1587326 w 4232332"/>
              <a:gd name="connsiteY61" fmla="*/ 3506094 h 3701000"/>
              <a:gd name="connsiteX62" fmla="*/ 1548345 w 4232332"/>
              <a:gd name="connsiteY62" fmla="*/ 3485823 h 3701000"/>
              <a:gd name="connsiteX63" fmla="*/ 1510922 w 4232332"/>
              <a:gd name="connsiteY63" fmla="*/ 3459315 h 3701000"/>
              <a:gd name="connsiteX64" fmla="*/ 1478179 w 4232332"/>
              <a:gd name="connsiteY64" fmla="*/ 3428131 h 3701000"/>
              <a:gd name="connsiteX65" fmla="*/ 1445433 w 4232332"/>
              <a:gd name="connsiteY65" fmla="*/ 3392268 h 3701000"/>
              <a:gd name="connsiteX66" fmla="*/ 1415807 w 4232332"/>
              <a:gd name="connsiteY66" fmla="*/ 3354846 h 3701000"/>
              <a:gd name="connsiteX67" fmla="*/ 1386182 w 4232332"/>
              <a:gd name="connsiteY67" fmla="*/ 3315864 h 3701000"/>
              <a:gd name="connsiteX68" fmla="*/ 1356556 w 4232332"/>
              <a:gd name="connsiteY68" fmla="*/ 3276884 h 3701000"/>
              <a:gd name="connsiteX69" fmla="*/ 1326930 w 4232332"/>
              <a:gd name="connsiteY69" fmla="*/ 3239461 h 3701000"/>
              <a:gd name="connsiteX70" fmla="*/ 1295744 w 4232332"/>
              <a:gd name="connsiteY70" fmla="*/ 3203599 h 3701000"/>
              <a:gd name="connsiteX71" fmla="*/ 1259881 w 4232332"/>
              <a:gd name="connsiteY71" fmla="*/ 3172413 h 3701000"/>
              <a:gd name="connsiteX72" fmla="*/ 1225577 w 4232332"/>
              <a:gd name="connsiteY72" fmla="*/ 3144346 h 3701000"/>
              <a:gd name="connsiteX73" fmla="*/ 1186596 w 4232332"/>
              <a:gd name="connsiteY73" fmla="*/ 3122518 h 3701000"/>
              <a:gd name="connsiteX74" fmla="*/ 1144496 w 4232332"/>
              <a:gd name="connsiteY74" fmla="*/ 3103806 h 3701000"/>
              <a:gd name="connsiteX75" fmla="*/ 1099278 w 4232332"/>
              <a:gd name="connsiteY75" fmla="*/ 3088214 h 3701000"/>
              <a:gd name="connsiteX76" fmla="*/ 1052499 w 4232332"/>
              <a:gd name="connsiteY76" fmla="*/ 3074180 h 3701000"/>
              <a:gd name="connsiteX77" fmla="*/ 1005723 w 4232332"/>
              <a:gd name="connsiteY77" fmla="*/ 3061706 h 3701000"/>
              <a:gd name="connsiteX78" fmla="*/ 957386 w 4232332"/>
              <a:gd name="connsiteY78" fmla="*/ 3049231 h 3701000"/>
              <a:gd name="connsiteX79" fmla="*/ 912167 w 4232332"/>
              <a:gd name="connsiteY79" fmla="*/ 3035198 h 3701000"/>
              <a:gd name="connsiteX80" fmla="*/ 866948 w 4232332"/>
              <a:gd name="connsiteY80" fmla="*/ 3019606 h 3701000"/>
              <a:gd name="connsiteX81" fmla="*/ 824850 w 4232332"/>
              <a:gd name="connsiteY81" fmla="*/ 3000894 h 3701000"/>
              <a:gd name="connsiteX82" fmla="*/ 787426 w 4232332"/>
              <a:gd name="connsiteY82" fmla="*/ 2977505 h 3701000"/>
              <a:gd name="connsiteX83" fmla="*/ 753122 w 4232332"/>
              <a:gd name="connsiteY83" fmla="*/ 2949439 h 3701000"/>
              <a:gd name="connsiteX84" fmla="*/ 725057 w 4232332"/>
              <a:gd name="connsiteY84" fmla="*/ 2915136 h 3701000"/>
              <a:gd name="connsiteX85" fmla="*/ 701668 w 4232332"/>
              <a:gd name="connsiteY85" fmla="*/ 2877713 h 3701000"/>
              <a:gd name="connsiteX86" fmla="*/ 682956 w 4232332"/>
              <a:gd name="connsiteY86" fmla="*/ 2835613 h 3701000"/>
              <a:gd name="connsiteX87" fmla="*/ 667364 w 4232332"/>
              <a:gd name="connsiteY87" fmla="*/ 2790396 h 3701000"/>
              <a:gd name="connsiteX88" fmla="*/ 653331 w 4232332"/>
              <a:gd name="connsiteY88" fmla="*/ 2745177 h 3701000"/>
              <a:gd name="connsiteX89" fmla="*/ 640857 w 4232332"/>
              <a:gd name="connsiteY89" fmla="*/ 2696840 h 3701000"/>
              <a:gd name="connsiteX90" fmla="*/ 628382 w 4232332"/>
              <a:gd name="connsiteY90" fmla="*/ 2650063 h 3701000"/>
              <a:gd name="connsiteX91" fmla="*/ 614349 w 4232332"/>
              <a:gd name="connsiteY91" fmla="*/ 2603285 h 3701000"/>
              <a:gd name="connsiteX92" fmla="*/ 598756 w 4232332"/>
              <a:gd name="connsiteY92" fmla="*/ 2558065 h 3701000"/>
              <a:gd name="connsiteX93" fmla="*/ 580044 w 4232332"/>
              <a:gd name="connsiteY93" fmla="*/ 2515965 h 3701000"/>
              <a:gd name="connsiteX94" fmla="*/ 558214 w 4232332"/>
              <a:gd name="connsiteY94" fmla="*/ 2476984 h 3701000"/>
              <a:gd name="connsiteX95" fmla="*/ 530150 w 4232332"/>
              <a:gd name="connsiteY95" fmla="*/ 2442681 h 3701000"/>
              <a:gd name="connsiteX96" fmla="*/ 498963 w 4232332"/>
              <a:gd name="connsiteY96" fmla="*/ 2406817 h 3701000"/>
              <a:gd name="connsiteX97" fmla="*/ 463101 w 4232332"/>
              <a:gd name="connsiteY97" fmla="*/ 2375633 h 3701000"/>
              <a:gd name="connsiteX98" fmla="*/ 424118 w 4232332"/>
              <a:gd name="connsiteY98" fmla="*/ 2346007 h 3701000"/>
              <a:gd name="connsiteX99" fmla="*/ 385138 w 4232332"/>
              <a:gd name="connsiteY99" fmla="*/ 2316382 h 3701000"/>
              <a:gd name="connsiteX100" fmla="*/ 346157 w 4232332"/>
              <a:gd name="connsiteY100" fmla="*/ 2286756 h 3701000"/>
              <a:gd name="connsiteX101" fmla="*/ 308733 w 4232332"/>
              <a:gd name="connsiteY101" fmla="*/ 2257129 h 3701000"/>
              <a:gd name="connsiteX102" fmla="*/ 272871 w 4232332"/>
              <a:gd name="connsiteY102" fmla="*/ 2224386 h 3701000"/>
              <a:gd name="connsiteX103" fmla="*/ 241686 w 4232332"/>
              <a:gd name="connsiteY103" fmla="*/ 2191641 h 3701000"/>
              <a:gd name="connsiteX104" fmla="*/ 215179 w 4232332"/>
              <a:gd name="connsiteY104" fmla="*/ 2154219 h 3701000"/>
              <a:gd name="connsiteX105" fmla="*/ 194909 w 4232332"/>
              <a:gd name="connsiteY105" fmla="*/ 2115238 h 3701000"/>
              <a:gd name="connsiteX106" fmla="*/ 180876 w 4232332"/>
              <a:gd name="connsiteY106" fmla="*/ 2068461 h 3701000"/>
              <a:gd name="connsiteX107" fmla="*/ 174638 w 4232332"/>
              <a:gd name="connsiteY107" fmla="*/ 2020123 h 3701000"/>
              <a:gd name="connsiteX108" fmla="*/ 173078 w 4232332"/>
              <a:gd name="connsiteY108" fmla="*/ 1970225 h 3701000"/>
              <a:gd name="connsiteX109" fmla="*/ 177756 w 4232332"/>
              <a:gd name="connsiteY109" fmla="*/ 1917211 h 3701000"/>
              <a:gd name="connsiteX110" fmla="*/ 183993 w 4232332"/>
              <a:gd name="connsiteY110" fmla="*/ 1864197 h 3701000"/>
              <a:gd name="connsiteX111" fmla="*/ 191789 w 4232332"/>
              <a:gd name="connsiteY111" fmla="*/ 1811182 h 3701000"/>
              <a:gd name="connsiteX112" fmla="*/ 198027 w 4232332"/>
              <a:gd name="connsiteY112" fmla="*/ 1758167 h 3701000"/>
              <a:gd name="connsiteX113" fmla="*/ 201146 w 4232332"/>
              <a:gd name="connsiteY113" fmla="*/ 1705153 h 3701000"/>
              <a:gd name="connsiteX114" fmla="*/ 201146 w 4232332"/>
              <a:gd name="connsiteY114" fmla="*/ 1653697 h 3701000"/>
              <a:gd name="connsiteX115" fmla="*/ 194909 w 4232332"/>
              <a:gd name="connsiteY115" fmla="*/ 1605362 h 3701000"/>
              <a:gd name="connsiteX116" fmla="*/ 182434 w 4232332"/>
              <a:gd name="connsiteY116" fmla="*/ 1557024 h 3701000"/>
              <a:gd name="connsiteX117" fmla="*/ 163723 w 4232332"/>
              <a:gd name="connsiteY117" fmla="*/ 1511804 h 3701000"/>
              <a:gd name="connsiteX118" fmla="*/ 140335 w 4232332"/>
              <a:gd name="connsiteY118" fmla="*/ 1465027 h 3701000"/>
              <a:gd name="connsiteX119" fmla="*/ 113826 w 4232332"/>
              <a:gd name="connsiteY119" fmla="*/ 1418251 h 3701000"/>
              <a:gd name="connsiteX120" fmla="*/ 85761 w 4232332"/>
              <a:gd name="connsiteY120" fmla="*/ 1371472 h 3701000"/>
              <a:gd name="connsiteX121" fmla="*/ 59253 w 4232332"/>
              <a:gd name="connsiteY121" fmla="*/ 1326252 h 3701000"/>
              <a:gd name="connsiteX122" fmla="*/ 35863 w 4232332"/>
              <a:gd name="connsiteY122" fmla="*/ 1277917 h 3701000"/>
              <a:gd name="connsiteX123" fmla="*/ 17153 w 4232332"/>
              <a:gd name="connsiteY123" fmla="*/ 1231139 h 3701000"/>
              <a:gd name="connsiteX124" fmla="*/ 4679 w 4232332"/>
              <a:gd name="connsiteY124" fmla="*/ 1182801 h 3701000"/>
              <a:gd name="connsiteX125" fmla="*/ 0 w 4232332"/>
              <a:gd name="connsiteY125" fmla="*/ 1132905 h 3701000"/>
              <a:gd name="connsiteX126" fmla="*/ 4679 w 4232332"/>
              <a:gd name="connsiteY126" fmla="*/ 1083010 h 3701000"/>
              <a:gd name="connsiteX127" fmla="*/ 17153 w 4232332"/>
              <a:gd name="connsiteY127" fmla="*/ 1034673 h 3701000"/>
              <a:gd name="connsiteX128" fmla="*/ 35863 w 4232332"/>
              <a:gd name="connsiteY128" fmla="*/ 987895 h 3701000"/>
              <a:gd name="connsiteX129" fmla="*/ 59253 w 4232332"/>
              <a:gd name="connsiteY129" fmla="*/ 939559 h 3701000"/>
              <a:gd name="connsiteX130" fmla="*/ 85761 w 4232332"/>
              <a:gd name="connsiteY130" fmla="*/ 894339 h 3701000"/>
              <a:gd name="connsiteX131" fmla="*/ 113826 w 4232332"/>
              <a:gd name="connsiteY131" fmla="*/ 847563 h 3701000"/>
              <a:gd name="connsiteX132" fmla="*/ 140335 w 4232332"/>
              <a:gd name="connsiteY132" fmla="*/ 800784 h 3701000"/>
              <a:gd name="connsiteX133" fmla="*/ 163723 w 4232332"/>
              <a:gd name="connsiteY133" fmla="*/ 754007 h 3701000"/>
              <a:gd name="connsiteX134" fmla="*/ 182434 w 4232332"/>
              <a:gd name="connsiteY134" fmla="*/ 708787 h 3701000"/>
              <a:gd name="connsiteX135" fmla="*/ 194909 w 4232332"/>
              <a:gd name="connsiteY135" fmla="*/ 660451 h 3701000"/>
              <a:gd name="connsiteX136" fmla="*/ 201146 w 4232332"/>
              <a:gd name="connsiteY136" fmla="*/ 612115 h 3701000"/>
              <a:gd name="connsiteX137" fmla="*/ 201146 w 4232332"/>
              <a:gd name="connsiteY137" fmla="*/ 560659 h 3701000"/>
              <a:gd name="connsiteX138" fmla="*/ 198027 w 4232332"/>
              <a:gd name="connsiteY138" fmla="*/ 507644 h 3701000"/>
              <a:gd name="connsiteX139" fmla="*/ 191789 w 4232332"/>
              <a:gd name="connsiteY139" fmla="*/ 454630 h 3701000"/>
              <a:gd name="connsiteX140" fmla="*/ 183993 w 4232332"/>
              <a:gd name="connsiteY140" fmla="*/ 401614 h 3701000"/>
              <a:gd name="connsiteX141" fmla="*/ 177756 w 4232332"/>
              <a:gd name="connsiteY141" fmla="*/ 348600 h 3701000"/>
              <a:gd name="connsiteX142" fmla="*/ 173078 w 4232332"/>
              <a:gd name="connsiteY142" fmla="*/ 295586 h 3701000"/>
              <a:gd name="connsiteX143" fmla="*/ 174638 w 4232332"/>
              <a:gd name="connsiteY143" fmla="*/ 245689 h 3701000"/>
              <a:gd name="connsiteX144" fmla="*/ 180876 w 4232332"/>
              <a:gd name="connsiteY144" fmla="*/ 197353 h 3701000"/>
              <a:gd name="connsiteX145" fmla="*/ 194909 w 4232332"/>
              <a:gd name="connsiteY145" fmla="*/ 150574 h 3701000"/>
              <a:gd name="connsiteX146" fmla="*/ 215179 w 4232332"/>
              <a:gd name="connsiteY146" fmla="*/ 111594 h 3701000"/>
              <a:gd name="connsiteX147" fmla="*/ 241686 w 4232332"/>
              <a:gd name="connsiteY147" fmla="*/ 74171 h 3701000"/>
              <a:gd name="connsiteX148" fmla="*/ 272871 w 4232332"/>
              <a:gd name="connsiteY148" fmla="*/ 41427 h 3701000"/>
              <a:gd name="connsiteX149" fmla="*/ 308733 w 4232332"/>
              <a:gd name="connsiteY149" fmla="*/ 8683 h 370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4232332" h="3701000">
                <a:moveTo>
                  <a:pt x="319701" y="0"/>
                </a:moveTo>
                <a:lnTo>
                  <a:pt x="4232332" y="0"/>
                </a:lnTo>
                <a:lnTo>
                  <a:pt x="4232332" y="3034486"/>
                </a:lnTo>
                <a:lnTo>
                  <a:pt x="4230268" y="3035198"/>
                </a:lnTo>
                <a:lnTo>
                  <a:pt x="4185051" y="3049231"/>
                </a:lnTo>
                <a:lnTo>
                  <a:pt x="4136714" y="3061706"/>
                </a:lnTo>
                <a:lnTo>
                  <a:pt x="4089935" y="3074180"/>
                </a:lnTo>
                <a:lnTo>
                  <a:pt x="4043158" y="3088214"/>
                </a:lnTo>
                <a:lnTo>
                  <a:pt x="3997940" y="3103806"/>
                </a:lnTo>
                <a:lnTo>
                  <a:pt x="3955840" y="3122518"/>
                </a:lnTo>
                <a:lnTo>
                  <a:pt x="3916860" y="3144346"/>
                </a:lnTo>
                <a:lnTo>
                  <a:pt x="3882555" y="3172413"/>
                </a:lnTo>
                <a:lnTo>
                  <a:pt x="3846692" y="3203599"/>
                </a:lnTo>
                <a:lnTo>
                  <a:pt x="3815506" y="3239461"/>
                </a:lnTo>
                <a:lnTo>
                  <a:pt x="3785881" y="3276884"/>
                </a:lnTo>
                <a:lnTo>
                  <a:pt x="3756254" y="3315864"/>
                </a:lnTo>
                <a:lnTo>
                  <a:pt x="3726629" y="3354846"/>
                </a:lnTo>
                <a:lnTo>
                  <a:pt x="3697003" y="3392268"/>
                </a:lnTo>
                <a:lnTo>
                  <a:pt x="3664258" y="3428131"/>
                </a:lnTo>
                <a:lnTo>
                  <a:pt x="3631513" y="3459315"/>
                </a:lnTo>
                <a:lnTo>
                  <a:pt x="3594093" y="3485823"/>
                </a:lnTo>
                <a:lnTo>
                  <a:pt x="3555111" y="3506094"/>
                </a:lnTo>
                <a:lnTo>
                  <a:pt x="3508332" y="3520128"/>
                </a:lnTo>
                <a:lnTo>
                  <a:pt x="3459994" y="3526365"/>
                </a:lnTo>
                <a:lnTo>
                  <a:pt x="3410100" y="3527923"/>
                </a:lnTo>
                <a:lnTo>
                  <a:pt x="3357084" y="3523245"/>
                </a:lnTo>
                <a:lnTo>
                  <a:pt x="3304070" y="3517009"/>
                </a:lnTo>
                <a:lnTo>
                  <a:pt x="3251054" y="3509211"/>
                </a:lnTo>
                <a:lnTo>
                  <a:pt x="3198040" y="3502976"/>
                </a:lnTo>
                <a:lnTo>
                  <a:pt x="3145024" y="3499857"/>
                </a:lnTo>
                <a:lnTo>
                  <a:pt x="3093569" y="3499857"/>
                </a:lnTo>
                <a:lnTo>
                  <a:pt x="3045233" y="3506094"/>
                </a:lnTo>
                <a:lnTo>
                  <a:pt x="2995337" y="3518569"/>
                </a:lnTo>
                <a:lnTo>
                  <a:pt x="2950118" y="3537278"/>
                </a:lnTo>
                <a:lnTo>
                  <a:pt x="2903340" y="3562227"/>
                </a:lnTo>
                <a:lnTo>
                  <a:pt x="2856564" y="3587176"/>
                </a:lnTo>
                <a:lnTo>
                  <a:pt x="2809785" y="3615241"/>
                </a:lnTo>
                <a:lnTo>
                  <a:pt x="2764565" y="3641749"/>
                </a:lnTo>
                <a:lnTo>
                  <a:pt x="2716230" y="3665138"/>
                </a:lnTo>
                <a:lnTo>
                  <a:pt x="2669451" y="3683850"/>
                </a:lnTo>
                <a:lnTo>
                  <a:pt x="2621114" y="3696324"/>
                </a:lnTo>
                <a:lnTo>
                  <a:pt x="2571219" y="3701000"/>
                </a:lnTo>
                <a:lnTo>
                  <a:pt x="2521322" y="3696324"/>
                </a:lnTo>
                <a:lnTo>
                  <a:pt x="2472985" y="3683850"/>
                </a:lnTo>
                <a:lnTo>
                  <a:pt x="2426209" y="3665138"/>
                </a:lnTo>
                <a:lnTo>
                  <a:pt x="2377871" y="3641749"/>
                </a:lnTo>
                <a:lnTo>
                  <a:pt x="2332651" y="3615241"/>
                </a:lnTo>
                <a:lnTo>
                  <a:pt x="2285874" y="3587176"/>
                </a:lnTo>
                <a:lnTo>
                  <a:pt x="2239096" y="3562227"/>
                </a:lnTo>
                <a:lnTo>
                  <a:pt x="2192319" y="3537278"/>
                </a:lnTo>
                <a:lnTo>
                  <a:pt x="2145542" y="3518569"/>
                </a:lnTo>
                <a:lnTo>
                  <a:pt x="2097204" y="3506094"/>
                </a:lnTo>
                <a:lnTo>
                  <a:pt x="2048867" y="3499857"/>
                </a:lnTo>
                <a:lnTo>
                  <a:pt x="1997410" y="3499857"/>
                </a:lnTo>
                <a:lnTo>
                  <a:pt x="1944396" y="3502976"/>
                </a:lnTo>
                <a:lnTo>
                  <a:pt x="1891382" y="3509211"/>
                </a:lnTo>
                <a:lnTo>
                  <a:pt x="1838366" y="3517009"/>
                </a:lnTo>
                <a:lnTo>
                  <a:pt x="1785350" y="3523245"/>
                </a:lnTo>
                <a:lnTo>
                  <a:pt x="1732336" y="3527923"/>
                </a:lnTo>
                <a:lnTo>
                  <a:pt x="1682442" y="3526365"/>
                </a:lnTo>
                <a:lnTo>
                  <a:pt x="1634105" y="3520128"/>
                </a:lnTo>
                <a:lnTo>
                  <a:pt x="1587326" y="3506094"/>
                </a:lnTo>
                <a:lnTo>
                  <a:pt x="1548345" y="3485823"/>
                </a:lnTo>
                <a:lnTo>
                  <a:pt x="1510922" y="3459315"/>
                </a:lnTo>
                <a:lnTo>
                  <a:pt x="1478179" y="3428131"/>
                </a:lnTo>
                <a:lnTo>
                  <a:pt x="1445433" y="3392268"/>
                </a:lnTo>
                <a:lnTo>
                  <a:pt x="1415807" y="3354846"/>
                </a:lnTo>
                <a:lnTo>
                  <a:pt x="1386182" y="3315864"/>
                </a:lnTo>
                <a:lnTo>
                  <a:pt x="1356556" y="3276884"/>
                </a:lnTo>
                <a:lnTo>
                  <a:pt x="1326930" y="3239461"/>
                </a:lnTo>
                <a:lnTo>
                  <a:pt x="1295744" y="3203599"/>
                </a:lnTo>
                <a:lnTo>
                  <a:pt x="1259881" y="3172413"/>
                </a:lnTo>
                <a:lnTo>
                  <a:pt x="1225577" y="3144346"/>
                </a:lnTo>
                <a:lnTo>
                  <a:pt x="1186596" y="3122518"/>
                </a:lnTo>
                <a:lnTo>
                  <a:pt x="1144496" y="3103806"/>
                </a:lnTo>
                <a:lnTo>
                  <a:pt x="1099278" y="3088214"/>
                </a:lnTo>
                <a:lnTo>
                  <a:pt x="1052499" y="3074180"/>
                </a:lnTo>
                <a:lnTo>
                  <a:pt x="1005723" y="3061706"/>
                </a:lnTo>
                <a:lnTo>
                  <a:pt x="957386" y="3049231"/>
                </a:lnTo>
                <a:lnTo>
                  <a:pt x="912167" y="3035198"/>
                </a:lnTo>
                <a:lnTo>
                  <a:pt x="866948" y="3019606"/>
                </a:lnTo>
                <a:lnTo>
                  <a:pt x="824850" y="3000894"/>
                </a:lnTo>
                <a:lnTo>
                  <a:pt x="787426" y="2977505"/>
                </a:lnTo>
                <a:lnTo>
                  <a:pt x="753122" y="2949439"/>
                </a:lnTo>
                <a:lnTo>
                  <a:pt x="725057" y="2915136"/>
                </a:lnTo>
                <a:lnTo>
                  <a:pt x="701668" y="2877713"/>
                </a:lnTo>
                <a:lnTo>
                  <a:pt x="682956" y="2835613"/>
                </a:lnTo>
                <a:lnTo>
                  <a:pt x="667364" y="2790396"/>
                </a:lnTo>
                <a:lnTo>
                  <a:pt x="653331" y="2745177"/>
                </a:lnTo>
                <a:lnTo>
                  <a:pt x="640857" y="2696840"/>
                </a:lnTo>
                <a:lnTo>
                  <a:pt x="628382" y="2650063"/>
                </a:lnTo>
                <a:lnTo>
                  <a:pt x="614349" y="2603285"/>
                </a:lnTo>
                <a:lnTo>
                  <a:pt x="598756" y="2558065"/>
                </a:lnTo>
                <a:lnTo>
                  <a:pt x="580044" y="2515965"/>
                </a:lnTo>
                <a:lnTo>
                  <a:pt x="558214" y="2476984"/>
                </a:lnTo>
                <a:lnTo>
                  <a:pt x="530150" y="2442681"/>
                </a:lnTo>
                <a:lnTo>
                  <a:pt x="498963" y="2406817"/>
                </a:lnTo>
                <a:lnTo>
                  <a:pt x="463101" y="2375633"/>
                </a:lnTo>
                <a:lnTo>
                  <a:pt x="424118" y="2346007"/>
                </a:lnTo>
                <a:lnTo>
                  <a:pt x="385138" y="2316382"/>
                </a:lnTo>
                <a:lnTo>
                  <a:pt x="346157" y="2286756"/>
                </a:lnTo>
                <a:lnTo>
                  <a:pt x="308733" y="2257129"/>
                </a:lnTo>
                <a:lnTo>
                  <a:pt x="272871" y="2224386"/>
                </a:lnTo>
                <a:lnTo>
                  <a:pt x="241686" y="2191641"/>
                </a:lnTo>
                <a:lnTo>
                  <a:pt x="215179" y="2154219"/>
                </a:lnTo>
                <a:lnTo>
                  <a:pt x="194909" y="2115238"/>
                </a:lnTo>
                <a:lnTo>
                  <a:pt x="180876" y="2068461"/>
                </a:lnTo>
                <a:lnTo>
                  <a:pt x="174638" y="2020123"/>
                </a:lnTo>
                <a:lnTo>
                  <a:pt x="173078" y="1970225"/>
                </a:lnTo>
                <a:lnTo>
                  <a:pt x="177756" y="1917211"/>
                </a:lnTo>
                <a:lnTo>
                  <a:pt x="183993" y="1864197"/>
                </a:lnTo>
                <a:lnTo>
                  <a:pt x="191789" y="1811182"/>
                </a:lnTo>
                <a:lnTo>
                  <a:pt x="198027" y="1758167"/>
                </a:lnTo>
                <a:lnTo>
                  <a:pt x="201146" y="1705153"/>
                </a:lnTo>
                <a:lnTo>
                  <a:pt x="201146" y="1653697"/>
                </a:lnTo>
                <a:lnTo>
                  <a:pt x="194909" y="1605362"/>
                </a:lnTo>
                <a:lnTo>
                  <a:pt x="182434" y="1557024"/>
                </a:lnTo>
                <a:lnTo>
                  <a:pt x="163723" y="1511804"/>
                </a:lnTo>
                <a:lnTo>
                  <a:pt x="140335" y="1465027"/>
                </a:lnTo>
                <a:lnTo>
                  <a:pt x="113826" y="1418251"/>
                </a:lnTo>
                <a:lnTo>
                  <a:pt x="85761" y="1371472"/>
                </a:lnTo>
                <a:lnTo>
                  <a:pt x="59253" y="1326252"/>
                </a:lnTo>
                <a:lnTo>
                  <a:pt x="35863" y="1277917"/>
                </a:lnTo>
                <a:lnTo>
                  <a:pt x="17153" y="1231139"/>
                </a:lnTo>
                <a:lnTo>
                  <a:pt x="4679" y="1182801"/>
                </a:lnTo>
                <a:lnTo>
                  <a:pt x="0" y="1132905"/>
                </a:lnTo>
                <a:lnTo>
                  <a:pt x="4679" y="1083010"/>
                </a:lnTo>
                <a:lnTo>
                  <a:pt x="17153" y="1034673"/>
                </a:lnTo>
                <a:lnTo>
                  <a:pt x="35863" y="987895"/>
                </a:lnTo>
                <a:lnTo>
                  <a:pt x="59253" y="939559"/>
                </a:lnTo>
                <a:lnTo>
                  <a:pt x="85761" y="894339"/>
                </a:lnTo>
                <a:lnTo>
                  <a:pt x="113826" y="847563"/>
                </a:lnTo>
                <a:lnTo>
                  <a:pt x="140335" y="800784"/>
                </a:lnTo>
                <a:lnTo>
                  <a:pt x="163723" y="754007"/>
                </a:lnTo>
                <a:lnTo>
                  <a:pt x="182434" y="708787"/>
                </a:lnTo>
                <a:lnTo>
                  <a:pt x="194909" y="660451"/>
                </a:lnTo>
                <a:lnTo>
                  <a:pt x="201146" y="612115"/>
                </a:lnTo>
                <a:lnTo>
                  <a:pt x="201146" y="560659"/>
                </a:lnTo>
                <a:lnTo>
                  <a:pt x="198027" y="507644"/>
                </a:lnTo>
                <a:lnTo>
                  <a:pt x="191789" y="454630"/>
                </a:lnTo>
                <a:lnTo>
                  <a:pt x="183993" y="401614"/>
                </a:lnTo>
                <a:lnTo>
                  <a:pt x="177756" y="348600"/>
                </a:lnTo>
                <a:lnTo>
                  <a:pt x="173078" y="295586"/>
                </a:lnTo>
                <a:lnTo>
                  <a:pt x="174638" y="245689"/>
                </a:lnTo>
                <a:lnTo>
                  <a:pt x="180876" y="197353"/>
                </a:lnTo>
                <a:lnTo>
                  <a:pt x="194909" y="150574"/>
                </a:lnTo>
                <a:lnTo>
                  <a:pt x="215179" y="111594"/>
                </a:lnTo>
                <a:lnTo>
                  <a:pt x="241686" y="74171"/>
                </a:lnTo>
                <a:lnTo>
                  <a:pt x="272871" y="41427"/>
                </a:lnTo>
                <a:lnTo>
                  <a:pt x="308733" y="868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Calibri" panose="020F0502020204030204"/>
            </a:endParaRPr>
          </a:p>
        </p:txBody>
      </p:sp>
      <p:pic>
        <p:nvPicPr>
          <p:cNvPr id="6" name="Afbeelding 5">
            <a:extLst>
              <a:ext uri="{FF2B5EF4-FFF2-40B4-BE49-F238E27FC236}">
                <a16:creationId xmlns:a16="http://schemas.microsoft.com/office/drawing/2014/main" id="{8B8AF9E7-D9A1-7367-85C4-651821467CD3}"/>
              </a:ext>
            </a:extLst>
          </p:cNvPr>
          <p:cNvPicPr>
            <a:picLocks noChangeAspect="1"/>
          </p:cNvPicPr>
          <p:nvPr/>
        </p:nvPicPr>
        <p:blipFill rotWithShape="1">
          <a:blip r:embed="rId2"/>
          <a:srcRect l="2722" r="11165" b="-3"/>
          <a:stretch/>
        </p:blipFill>
        <p:spPr>
          <a:xfrm>
            <a:off x="8075117" y="10"/>
            <a:ext cx="4116885" cy="3585712"/>
          </a:xfrm>
          <a:custGeom>
            <a:avLst/>
            <a:gdLst/>
            <a:ahLst/>
            <a:cxnLst/>
            <a:rect l="l" t="t" r="r" b="b"/>
            <a:pathLst>
              <a:path w="4116885" h="3585722">
                <a:moveTo>
                  <a:pt x="371204" y="0"/>
                </a:moveTo>
                <a:lnTo>
                  <a:pt x="4116885" y="0"/>
                </a:lnTo>
                <a:lnTo>
                  <a:pt x="4116885" y="2920084"/>
                </a:lnTo>
                <a:lnTo>
                  <a:pt x="4083518" y="2934914"/>
                </a:lnTo>
                <a:lnTo>
                  <a:pt x="4040331" y="2949806"/>
                </a:lnTo>
                <a:lnTo>
                  <a:pt x="3997143" y="2963209"/>
                </a:lnTo>
                <a:lnTo>
                  <a:pt x="3950976" y="2975125"/>
                </a:lnTo>
                <a:lnTo>
                  <a:pt x="3906298" y="2987039"/>
                </a:lnTo>
                <a:lnTo>
                  <a:pt x="3861622" y="3000442"/>
                </a:lnTo>
                <a:lnTo>
                  <a:pt x="3818433" y="3015336"/>
                </a:lnTo>
                <a:lnTo>
                  <a:pt x="3778225" y="3033207"/>
                </a:lnTo>
                <a:lnTo>
                  <a:pt x="3740994" y="3054056"/>
                </a:lnTo>
                <a:lnTo>
                  <a:pt x="3708230" y="3080861"/>
                </a:lnTo>
                <a:lnTo>
                  <a:pt x="3673977" y="3110649"/>
                </a:lnTo>
                <a:lnTo>
                  <a:pt x="3644190" y="3144902"/>
                </a:lnTo>
                <a:lnTo>
                  <a:pt x="3615895" y="3180643"/>
                </a:lnTo>
                <a:lnTo>
                  <a:pt x="3587600" y="3217874"/>
                </a:lnTo>
                <a:lnTo>
                  <a:pt x="3559305" y="3255107"/>
                </a:lnTo>
                <a:lnTo>
                  <a:pt x="3531009" y="3290849"/>
                </a:lnTo>
                <a:lnTo>
                  <a:pt x="3499734" y="3325101"/>
                </a:lnTo>
                <a:lnTo>
                  <a:pt x="3468459" y="3354887"/>
                </a:lnTo>
                <a:lnTo>
                  <a:pt x="3432719" y="3380204"/>
                </a:lnTo>
                <a:lnTo>
                  <a:pt x="3395487" y="3399565"/>
                </a:lnTo>
                <a:lnTo>
                  <a:pt x="3350809" y="3412968"/>
                </a:lnTo>
                <a:lnTo>
                  <a:pt x="3304642" y="3418925"/>
                </a:lnTo>
                <a:lnTo>
                  <a:pt x="3256988" y="3420415"/>
                </a:lnTo>
                <a:lnTo>
                  <a:pt x="3206353" y="3415946"/>
                </a:lnTo>
                <a:lnTo>
                  <a:pt x="3155719" y="3409991"/>
                </a:lnTo>
                <a:lnTo>
                  <a:pt x="3105083" y="3402543"/>
                </a:lnTo>
                <a:lnTo>
                  <a:pt x="3054450" y="3396587"/>
                </a:lnTo>
                <a:lnTo>
                  <a:pt x="3003814" y="3393607"/>
                </a:lnTo>
                <a:lnTo>
                  <a:pt x="2954669" y="3393607"/>
                </a:lnTo>
                <a:lnTo>
                  <a:pt x="2908503" y="3399565"/>
                </a:lnTo>
                <a:lnTo>
                  <a:pt x="2860847" y="3411479"/>
                </a:lnTo>
                <a:lnTo>
                  <a:pt x="2817659" y="3429350"/>
                </a:lnTo>
                <a:lnTo>
                  <a:pt x="2772981" y="3453178"/>
                </a:lnTo>
                <a:lnTo>
                  <a:pt x="2728305" y="3477008"/>
                </a:lnTo>
                <a:lnTo>
                  <a:pt x="2683627" y="3503814"/>
                </a:lnTo>
                <a:lnTo>
                  <a:pt x="2640437" y="3529131"/>
                </a:lnTo>
                <a:lnTo>
                  <a:pt x="2594272" y="3551469"/>
                </a:lnTo>
                <a:lnTo>
                  <a:pt x="2549594" y="3569341"/>
                </a:lnTo>
                <a:lnTo>
                  <a:pt x="2503426" y="3581255"/>
                </a:lnTo>
                <a:lnTo>
                  <a:pt x="2455772" y="3585722"/>
                </a:lnTo>
                <a:lnTo>
                  <a:pt x="2408116" y="3581255"/>
                </a:lnTo>
                <a:lnTo>
                  <a:pt x="2361949" y="3569341"/>
                </a:lnTo>
                <a:lnTo>
                  <a:pt x="2317272" y="3551469"/>
                </a:lnTo>
                <a:lnTo>
                  <a:pt x="2271105" y="3529131"/>
                </a:lnTo>
                <a:lnTo>
                  <a:pt x="2227917" y="3503814"/>
                </a:lnTo>
                <a:lnTo>
                  <a:pt x="2183239" y="3477008"/>
                </a:lnTo>
                <a:lnTo>
                  <a:pt x="2138561" y="3453178"/>
                </a:lnTo>
                <a:lnTo>
                  <a:pt x="2093885" y="3429350"/>
                </a:lnTo>
                <a:lnTo>
                  <a:pt x="2049208" y="3411479"/>
                </a:lnTo>
                <a:lnTo>
                  <a:pt x="2003041" y="3399565"/>
                </a:lnTo>
                <a:lnTo>
                  <a:pt x="1956874" y="3393607"/>
                </a:lnTo>
                <a:lnTo>
                  <a:pt x="1907728" y="3393607"/>
                </a:lnTo>
                <a:lnTo>
                  <a:pt x="1857094" y="3396587"/>
                </a:lnTo>
                <a:lnTo>
                  <a:pt x="1806460" y="3402543"/>
                </a:lnTo>
                <a:lnTo>
                  <a:pt x="1755825" y="3409991"/>
                </a:lnTo>
                <a:lnTo>
                  <a:pt x="1705189" y="3415946"/>
                </a:lnTo>
                <a:lnTo>
                  <a:pt x="1654555" y="3420415"/>
                </a:lnTo>
                <a:lnTo>
                  <a:pt x="1606901" y="3418925"/>
                </a:lnTo>
                <a:lnTo>
                  <a:pt x="1560733" y="3412968"/>
                </a:lnTo>
                <a:lnTo>
                  <a:pt x="1516055" y="3399565"/>
                </a:lnTo>
                <a:lnTo>
                  <a:pt x="1478825" y="3380204"/>
                </a:lnTo>
                <a:lnTo>
                  <a:pt x="1443081" y="3354887"/>
                </a:lnTo>
                <a:lnTo>
                  <a:pt x="1411808" y="3325101"/>
                </a:lnTo>
                <a:lnTo>
                  <a:pt x="1380533" y="3290849"/>
                </a:lnTo>
                <a:lnTo>
                  <a:pt x="1352239" y="3255107"/>
                </a:lnTo>
                <a:lnTo>
                  <a:pt x="1323942" y="3217874"/>
                </a:lnTo>
                <a:lnTo>
                  <a:pt x="1295647" y="3180643"/>
                </a:lnTo>
                <a:lnTo>
                  <a:pt x="1267352" y="3144902"/>
                </a:lnTo>
                <a:lnTo>
                  <a:pt x="1237566" y="3110649"/>
                </a:lnTo>
                <a:lnTo>
                  <a:pt x="1203314" y="3080861"/>
                </a:lnTo>
                <a:lnTo>
                  <a:pt x="1170550" y="3054056"/>
                </a:lnTo>
                <a:lnTo>
                  <a:pt x="1133319" y="3033207"/>
                </a:lnTo>
                <a:lnTo>
                  <a:pt x="1093109" y="3015336"/>
                </a:lnTo>
                <a:lnTo>
                  <a:pt x="1049921" y="3000442"/>
                </a:lnTo>
                <a:lnTo>
                  <a:pt x="1005242" y="2987039"/>
                </a:lnTo>
                <a:lnTo>
                  <a:pt x="960566" y="2975125"/>
                </a:lnTo>
                <a:lnTo>
                  <a:pt x="914400" y="2963209"/>
                </a:lnTo>
                <a:lnTo>
                  <a:pt x="871211" y="2949806"/>
                </a:lnTo>
                <a:lnTo>
                  <a:pt x="828022" y="2934914"/>
                </a:lnTo>
                <a:lnTo>
                  <a:pt x="787813" y="2917043"/>
                </a:lnTo>
                <a:lnTo>
                  <a:pt x="752072" y="2894704"/>
                </a:lnTo>
                <a:lnTo>
                  <a:pt x="719306" y="2867898"/>
                </a:lnTo>
                <a:lnTo>
                  <a:pt x="692502" y="2835134"/>
                </a:lnTo>
                <a:lnTo>
                  <a:pt x="670163" y="2799391"/>
                </a:lnTo>
                <a:lnTo>
                  <a:pt x="652291" y="2759180"/>
                </a:lnTo>
                <a:lnTo>
                  <a:pt x="637399" y="2715993"/>
                </a:lnTo>
                <a:lnTo>
                  <a:pt x="623997" y="2672804"/>
                </a:lnTo>
                <a:lnTo>
                  <a:pt x="612083" y="2626638"/>
                </a:lnTo>
                <a:lnTo>
                  <a:pt x="600169" y="2581960"/>
                </a:lnTo>
                <a:lnTo>
                  <a:pt x="586764" y="2537281"/>
                </a:lnTo>
                <a:lnTo>
                  <a:pt x="571872" y="2494092"/>
                </a:lnTo>
                <a:lnTo>
                  <a:pt x="554000" y="2453882"/>
                </a:lnTo>
                <a:lnTo>
                  <a:pt x="533152" y="2416651"/>
                </a:lnTo>
                <a:lnTo>
                  <a:pt x="506346" y="2383887"/>
                </a:lnTo>
                <a:lnTo>
                  <a:pt x="476561" y="2349633"/>
                </a:lnTo>
                <a:lnTo>
                  <a:pt x="442308" y="2319849"/>
                </a:lnTo>
                <a:lnTo>
                  <a:pt x="405075" y="2291554"/>
                </a:lnTo>
                <a:lnTo>
                  <a:pt x="367844" y="2263257"/>
                </a:lnTo>
                <a:lnTo>
                  <a:pt x="330615" y="2234962"/>
                </a:lnTo>
                <a:lnTo>
                  <a:pt x="294872" y="2206664"/>
                </a:lnTo>
                <a:lnTo>
                  <a:pt x="260619" y="2175390"/>
                </a:lnTo>
                <a:lnTo>
                  <a:pt x="230835" y="2144116"/>
                </a:lnTo>
                <a:lnTo>
                  <a:pt x="205519" y="2108372"/>
                </a:lnTo>
                <a:lnTo>
                  <a:pt x="186158" y="2071141"/>
                </a:lnTo>
                <a:lnTo>
                  <a:pt x="172755" y="2026465"/>
                </a:lnTo>
                <a:lnTo>
                  <a:pt x="166797" y="1980297"/>
                </a:lnTo>
                <a:lnTo>
                  <a:pt x="165306" y="1932640"/>
                </a:lnTo>
                <a:lnTo>
                  <a:pt x="169775" y="1882006"/>
                </a:lnTo>
                <a:lnTo>
                  <a:pt x="175733" y="1831370"/>
                </a:lnTo>
                <a:lnTo>
                  <a:pt x="183178" y="1780735"/>
                </a:lnTo>
                <a:lnTo>
                  <a:pt x="189136" y="1730101"/>
                </a:lnTo>
                <a:lnTo>
                  <a:pt x="192116" y="1679466"/>
                </a:lnTo>
                <a:lnTo>
                  <a:pt x="192116" y="1630319"/>
                </a:lnTo>
                <a:lnTo>
                  <a:pt x="186158" y="1584152"/>
                </a:lnTo>
                <a:lnTo>
                  <a:pt x="174244" y="1537986"/>
                </a:lnTo>
                <a:lnTo>
                  <a:pt x="156372" y="1494795"/>
                </a:lnTo>
                <a:lnTo>
                  <a:pt x="134033" y="1450119"/>
                </a:lnTo>
                <a:lnTo>
                  <a:pt x="108716" y="1405442"/>
                </a:lnTo>
                <a:lnTo>
                  <a:pt x="81910" y="1360762"/>
                </a:lnTo>
                <a:lnTo>
                  <a:pt x="56594" y="1317574"/>
                </a:lnTo>
                <a:lnTo>
                  <a:pt x="34253" y="1271407"/>
                </a:lnTo>
                <a:lnTo>
                  <a:pt x="16383" y="1226729"/>
                </a:lnTo>
                <a:lnTo>
                  <a:pt x="4469" y="1180561"/>
                </a:lnTo>
                <a:lnTo>
                  <a:pt x="0" y="1132905"/>
                </a:lnTo>
                <a:lnTo>
                  <a:pt x="4469" y="1085249"/>
                </a:lnTo>
                <a:lnTo>
                  <a:pt x="16383" y="1039083"/>
                </a:lnTo>
                <a:lnTo>
                  <a:pt x="34253" y="994403"/>
                </a:lnTo>
                <a:lnTo>
                  <a:pt x="56594" y="948238"/>
                </a:lnTo>
                <a:lnTo>
                  <a:pt x="81910" y="905048"/>
                </a:lnTo>
                <a:lnTo>
                  <a:pt x="108716" y="860370"/>
                </a:lnTo>
                <a:lnTo>
                  <a:pt x="134033" y="815693"/>
                </a:lnTo>
                <a:lnTo>
                  <a:pt x="156372" y="771015"/>
                </a:lnTo>
                <a:lnTo>
                  <a:pt x="174244" y="727825"/>
                </a:lnTo>
                <a:lnTo>
                  <a:pt x="186158" y="681658"/>
                </a:lnTo>
                <a:lnTo>
                  <a:pt x="192116" y="635491"/>
                </a:lnTo>
                <a:lnTo>
                  <a:pt x="192116" y="586346"/>
                </a:lnTo>
                <a:lnTo>
                  <a:pt x="189136" y="535711"/>
                </a:lnTo>
                <a:lnTo>
                  <a:pt x="183178" y="485075"/>
                </a:lnTo>
                <a:lnTo>
                  <a:pt x="175733" y="434440"/>
                </a:lnTo>
                <a:lnTo>
                  <a:pt x="169775" y="383806"/>
                </a:lnTo>
                <a:lnTo>
                  <a:pt x="165306" y="333172"/>
                </a:lnTo>
                <a:lnTo>
                  <a:pt x="166797" y="285515"/>
                </a:lnTo>
                <a:lnTo>
                  <a:pt x="172755" y="239348"/>
                </a:lnTo>
                <a:lnTo>
                  <a:pt x="186158" y="194669"/>
                </a:lnTo>
                <a:lnTo>
                  <a:pt x="205519" y="157438"/>
                </a:lnTo>
                <a:lnTo>
                  <a:pt x="230835" y="121696"/>
                </a:lnTo>
                <a:lnTo>
                  <a:pt x="260619" y="90421"/>
                </a:lnTo>
                <a:lnTo>
                  <a:pt x="294872" y="59147"/>
                </a:lnTo>
                <a:lnTo>
                  <a:pt x="330615" y="30850"/>
                </a:lnTo>
                <a:lnTo>
                  <a:pt x="367844" y="2553"/>
                </a:lnTo>
                <a:close/>
              </a:path>
            </a:pathLst>
          </a:custGeom>
        </p:spPr>
      </p:pic>
      <p:sp>
        <p:nvSpPr>
          <p:cNvPr id="31" name="Freeform: Shape 30">
            <a:extLst>
              <a:ext uri="{FF2B5EF4-FFF2-40B4-BE49-F238E27FC236}">
                <a16:creationId xmlns:a16="http://schemas.microsoft.com/office/drawing/2014/main" id="{2AD292BD-58D8-4261-AD54-80C939F133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78598" y="3909952"/>
            <a:ext cx="3313402" cy="2948047"/>
          </a:xfrm>
          <a:custGeom>
            <a:avLst/>
            <a:gdLst>
              <a:gd name="connsiteX0" fmla="*/ 1934947 w 3313402"/>
              <a:gd name="connsiteY0" fmla="*/ 0 h 2948047"/>
              <a:gd name="connsiteX1" fmla="*/ 1972495 w 3313402"/>
              <a:gd name="connsiteY1" fmla="*/ 3519 h 2948047"/>
              <a:gd name="connsiteX2" fmla="*/ 2008871 w 3313402"/>
              <a:gd name="connsiteY2" fmla="*/ 12907 h 2948047"/>
              <a:gd name="connsiteX3" fmla="*/ 2044074 w 3313402"/>
              <a:gd name="connsiteY3" fmla="*/ 26988 h 2948047"/>
              <a:gd name="connsiteX4" fmla="*/ 2080448 w 3313402"/>
              <a:gd name="connsiteY4" fmla="*/ 44589 h 2948047"/>
              <a:gd name="connsiteX5" fmla="*/ 2114478 w 3313402"/>
              <a:gd name="connsiteY5" fmla="*/ 64537 h 2948047"/>
              <a:gd name="connsiteX6" fmla="*/ 2149681 w 3313402"/>
              <a:gd name="connsiteY6" fmla="*/ 85659 h 2948047"/>
              <a:gd name="connsiteX7" fmla="*/ 2184882 w 3313402"/>
              <a:gd name="connsiteY7" fmla="*/ 104433 h 2948047"/>
              <a:gd name="connsiteX8" fmla="*/ 2220084 w 3313402"/>
              <a:gd name="connsiteY8" fmla="*/ 123208 h 2948047"/>
              <a:gd name="connsiteX9" fmla="*/ 2254113 w 3313402"/>
              <a:gd name="connsiteY9" fmla="*/ 137288 h 2948047"/>
              <a:gd name="connsiteX10" fmla="*/ 2291662 w 3313402"/>
              <a:gd name="connsiteY10" fmla="*/ 146675 h 2948047"/>
              <a:gd name="connsiteX11" fmla="*/ 2328037 w 3313402"/>
              <a:gd name="connsiteY11" fmla="*/ 151369 h 2948047"/>
              <a:gd name="connsiteX12" fmla="*/ 2366759 w 3313402"/>
              <a:gd name="connsiteY12" fmla="*/ 151369 h 2948047"/>
              <a:gd name="connsiteX13" fmla="*/ 2406656 w 3313402"/>
              <a:gd name="connsiteY13" fmla="*/ 149023 h 2948047"/>
              <a:gd name="connsiteX14" fmla="*/ 2446551 w 3313402"/>
              <a:gd name="connsiteY14" fmla="*/ 144329 h 2948047"/>
              <a:gd name="connsiteX15" fmla="*/ 2486448 w 3313402"/>
              <a:gd name="connsiteY15" fmla="*/ 138462 h 2948047"/>
              <a:gd name="connsiteX16" fmla="*/ 2526343 w 3313402"/>
              <a:gd name="connsiteY16" fmla="*/ 133769 h 2948047"/>
              <a:gd name="connsiteX17" fmla="*/ 2566239 w 3313402"/>
              <a:gd name="connsiteY17" fmla="*/ 130247 h 2948047"/>
              <a:gd name="connsiteX18" fmla="*/ 2603787 w 3313402"/>
              <a:gd name="connsiteY18" fmla="*/ 131421 h 2948047"/>
              <a:gd name="connsiteX19" fmla="*/ 2640163 w 3313402"/>
              <a:gd name="connsiteY19" fmla="*/ 136115 h 2948047"/>
              <a:gd name="connsiteX20" fmla="*/ 2675366 w 3313402"/>
              <a:gd name="connsiteY20" fmla="*/ 146675 h 2948047"/>
              <a:gd name="connsiteX21" fmla="*/ 2704702 w 3313402"/>
              <a:gd name="connsiteY21" fmla="*/ 161930 h 2948047"/>
              <a:gd name="connsiteX22" fmla="*/ 2732862 w 3313402"/>
              <a:gd name="connsiteY22" fmla="*/ 181878 h 2948047"/>
              <a:gd name="connsiteX23" fmla="*/ 2757504 w 3313402"/>
              <a:gd name="connsiteY23" fmla="*/ 205346 h 2948047"/>
              <a:gd name="connsiteX24" fmla="*/ 2782146 w 3313402"/>
              <a:gd name="connsiteY24" fmla="*/ 232334 h 2948047"/>
              <a:gd name="connsiteX25" fmla="*/ 2804440 w 3313402"/>
              <a:gd name="connsiteY25" fmla="*/ 260495 h 2948047"/>
              <a:gd name="connsiteX26" fmla="*/ 2826735 w 3313402"/>
              <a:gd name="connsiteY26" fmla="*/ 289831 h 2948047"/>
              <a:gd name="connsiteX27" fmla="*/ 2849030 w 3313402"/>
              <a:gd name="connsiteY27" fmla="*/ 319166 h 2948047"/>
              <a:gd name="connsiteX28" fmla="*/ 2871324 w 3313402"/>
              <a:gd name="connsiteY28" fmla="*/ 347327 h 2948047"/>
              <a:gd name="connsiteX29" fmla="*/ 2894793 w 3313402"/>
              <a:gd name="connsiteY29" fmla="*/ 374315 h 2948047"/>
              <a:gd name="connsiteX30" fmla="*/ 2921781 w 3313402"/>
              <a:gd name="connsiteY30" fmla="*/ 397785 h 2948047"/>
              <a:gd name="connsiteX31" fmla="*/ 2947597 w 3313402"/>
              <a:gd name="connsiteY31" fmla="*/ 418906 h 2948047"/>
              <a:gd name="connsiteX32" fmla="*/ 2976931 w 3313402"/>
              <a:gd name="connsiteY32" fmla="*/ 435332 h 2948047"/>
              <a:gd name="connsiteX33" fmla="*/ 3008614 w 3313402"/>
              <a:gd name="connsiteY33" fmla="*/ 449413 h 2948047"/>
              <a:gd name="connsiteX34" fmla="*/ 3042641 w 3313402"/>
              <a:gd name="connsiteY34" fmla="*/ 461147 h 2948047"/>
              <a:gd name="connsiteX35" fmla="*/ 3077843 w 3313402"/>
              <a:gd name="connsiteY35" fmla="*/ 471708 h 2948047"/>
              <a:gd name="connsiteX36" fmla="*/ 3113046 w 3313402"/>
              <a:gd name="connsiteY36" fmla="*/ 481096 h 2948047"/>
              <a:gd name="connsiteX37" fmla="*/ 3149422 w 3313402"/>
              <a:gd name="connsiteY37" fmla="*/ 490483 h 2948047"/>
              <a:gd name="connsiteX38" fmla="*/ 3183450 w 3313402"/>
              <a:gd name="connsiteY38" fmla="*/ 501044 h 2948047"/>
              <a:gd name="connsiteX39" fmla="*/ 3217478 w 3313402"/>
              <a:gd name="connsiteY39" fmla="*/ 512777 h 2948047"/>
              <a:gd name="connsiteX40" fmla="*/ 3249161 w 3313402"/>
              <a:gd name="connsiteY40" fmla="*/ 526859 h 2948047"/>
              <a:gd name="connsiteX41" fmla="*/ 3277323 w 3313402"/>
              <a:gd name="connsiteY41" fmla="*/ 544460 h 2948047"/>
              <a:gd name="connsiteX42" fmla="*/ 3303139 w 3313402"/>
              <a:gd name="connsiteY42" fmla="*/ 565581 h 2948047"/>
              <a:gd name="connsiteX43" fmla="*/ 3313402 w 3313402"/>
              <a:gd name="connsiteY43" fmla="*/ 578126 h 2948047"/>
              <a:gd name="connsiteX44" fmla="*/ 3313402 w 3313402"/>
              <a:gd name="connsiteY44" fmla="*/ 2948047 h 2948047"/>
              <a:gd name="connsiteX45" fmla="*/ 422306 w 3313402"/>
              <a:gd name="connsiteY45" fmla="*/ 2948047 h 2948047"/>
              <a:gd name="connsiteX46" fmla="*/ 420079 w 3313402"/>
              <a:gd name="connsiteY46" fmla="*/ 2944070 h 2948047"/>
              <a:gd name="connsiteX47" fmla="*/ 398960 w 3313402"/>
              <a:gd name="connsiteY47" fmla="*/ 2918255 h 2948047"/>
              <a:gd name="connsiteX48" fmla="*/ 375490 w 3313402"/>
              <a:gd name="connsiteY48" fmla="*/ 2891267 h 2948047"/>
              <a:gd name="connsiteX49" fmla="*/ 348502 w 3313402"/>
              <a:gd name="connsiteY49" fmla="*/ 2867799 h 2948047"/>
              <a:gd name="connsiteX50" fmla="*/ 319166 w 3313402"/>
              <a:gd name="connsiteY50" fmla="*/ 2845505 h 2948047"/>
              <a:gd name="connsiteX51" fmla="*/ 289832 w 3313402"/>
              <a:gd name="connsiteY51" fmla="*/ 2823210 h 2948047"/>
              <a:gd name="connsiteX52" fmla="*/ 260497 w 3313402"/>
              <a:gd name="connsiteY52" fmla="*/ 2800916 h 2948047"/>
              <a:gd name="connsiteX53" fmla="*/ 232334 w 3313402"/>
              <a:gd name="connsiteY53" fmla="*/ 2778620 h 2948047"/>
              <a:gd name="connsiteX54" fmla="*/ 205346 w 3313402"/>
              <a:gd name="connsiteY54" fmla="*/ 2753979 h 2948047"/>
              <a:gd name="connsiteX55" fmla="*/ 181878 w 3313402"/>
              <a:gd name="connsiteY55" fmla="*/ 2729338 h 2948047"/>
              <a:gd name="connsiteX56" fmla="*/ 161931 w 3313402"/>
              <a:gd name="connsiteY56" fmla="*/ 2701176 h 2948047"/>
              <a:gd name="connsiteX57" fmla="*/ 146677 w 3313402"/>
              <a:gd name="connsiteY57" fmla="*/ 2671841 h 2948047"/>
              <a:gd name="connsiteX58" fmla="*/ 136116 w 3313402"/>
              <a:gd name="connsiteY58" fmla="*/ 2636640 h 2948047"/>
              <a:gd name="connsiteX59" fmla="*/ 131422 w 3313402"/>
              <a:gd name="connsiteY59" fmla="*/ 2600264 h 2948047"/>
              <a:gd name="connsiteX60" fmla="*/ 130248 w 3313402"/>
              <a:gd name="connsiteY60" fmla="*/ 2562713 h 2948047"/>
              <a:gd name="connsiteX61" fmla="*/ 133769 w 3313402"/>
              <a:gd name="connsiteY61" fmla="*/ 2522818 h 2948047"/>
              <a:gd name="connsiteX62" fmla="*/ 138462 w 3313402"/>
              <a:gd name="connsiteY62" fmla="*/ 2482923 h 2948047"/>
              <a:gd name="connsiteX63" fmla="*/ 144329 w 3313402"/>
              <a:gd name="connsiteY63" fmla="*/ 2443026 h 2948047"/>
              <a:gd name="connsiteX64" fmla="*/ 149023 w 3313402"/>
              <a:gd name="connsiteY64" fmla="*/ 2403131 h 2948047"/>
              <a:gd name="connsiteX65" fmla="*/ 151371 w 3313402"/>
              <a:gd name="connsiteY65" fmla="*/ 2363236 h 2948047"/>
              <a:gd name="connsiteX66" fmla="*/ 151371 w 3313402"/>
              <a:gd name="connsiteY66" fmla="*/ 2324513 h 2948047"/>
              <a:gd name="connsiteX67" fmla="*/ 146677 w 3313402"/>
              <a:gd name="connsiteY67" fmla="*/ 2288138 h 2948047"/>
              <a:gd name="connsiteX68" fmla="*/ 137289 w 3313402"/>
              <a:gd name="connsiteY68" fmla="*/ 2251763 h 2948047"/>
              <a:gd name="connsiteX69" fmla="*/ 123208 w 3313402"/>
              <a:gd name="connsiteY69" fmla="*/ 2217733 h 2948047"/>
              <a:gd name="connsiteX70" fmla="*/ 105607 w 3313402"/>
              <a:gd name="connsiteY70" fmla="*/ 2182531 h 2948047"/>
              <a:gd name="connsiteX71" fmla="*/ 85659 w 3313402"/>
              <a:gd name="connsiteY71" fmla="*/ 2147330 h 2948047"/>
              <a:gd name="connsiteX72" fmla="*/ 64538 w 3313402"/>
              <a:gd name="connsiteY72" fmla="*/ 2112127 h 2948047"/>
              <a:gd name="connsiteX73" fmla="*/ 44590 w 3313402"/>
              <a:gd name="connsiteY73" fmla="*/ 2078098 h 2948047"/>
              <a:gd name="connsiteX74" fmla="*/ 26988 w 3313402"/>
              <a:gd name="connsiteY74" fmla="*/ 2041723 h 2948047"/>
              <a:gd name="connsiteX75" fmla="*/ 12908 w 3313402"/>
              <a:gd name="connsiteY75" fmla="*/ 2006521 h 2948047"/>
              <a:gd name="connsiteX76" fmla="*/ 3521 w 3313402"/>
              <a:gd name="connsiteY76" fmla="*/ 1970145 h 2948047"/>
              <a:gd name="connsiteX77" fmla="*/ 0 w 3313402"/>
              <a:gd name="connsiteY77" fmla="*/ 1932596 h 2948047"/>
              <a:gd name="connsiteX78" fmla="*/ 3521 w 3313402"/>
              <a:gd name="connsiteY78" fmla="*/ 1895048 h 2948047"/>
              <a:gd name="connsiteX79" fmla="*/ 12908 w 3313402"/>
              <a:gd name="connsiteY79" fmla="*/ 1858672 h 2948047"/>
              <a:gd name="connsiteX80" fmla="*/ 26988 w 3313402"/>
              <a:gd name="connsiteY80" fmla="*/ 1823470 h 2948047"/>
              <a:gd name="connsiteX81" fmla="*/ 44590 w 3313402"/>
              <a:gd name="connsiteY81" fmla="*/ 1787095 h 2948047"/>
              <a:gd name="connsiteX82" fmla="*/ 64538 w 3313402"/>
              <a:gd name="connsiteY82" fmla="*/ 1753065 h 2948047"/>
              <a:gd name="connsiteX83" fmla="*/ 85659 w 3313402"/>
              <a:gd name="connsiteY83" fmla="*/ 1717864 h 2948047"/>
              <a:gd name="connsiteX84" fmla="*/ 105607 w 3313402"/>
              <a:gd name="connsiteY84" fmla="*/ 1682661 h 2948047"/>
              <a:gd name="connsiteX85" fmla="*/ 123208 w 3313402"/>
              <a:gd name="connsiteY85" fmla="*/ 1647460 h 2948047"/>
              <a:gd name="connsiteX86" fmla="*/ 137289 w 3313402"/>
              <a:gd name="connsiteY86" fmla="*/ 1613430 h 2948047"/>
              <a:gd name="connsiteX87" fmla="*/ 146677 w 3313402"/>
              <a:gd name="connsiteY87" fmla="*/ 1577054 h 2948047"/>
              <a:gd name="connsiteX88" fmla="*/ 151371 w 3313402"/>
              <a:gd name="connsiteY88" fmla="*/ 1540680 h 2948047"/>
              <a:gd name="connsiteX89" fmla="*/ 151371 w 3313402"/>
              <a:gd name="connsiteY89" fmla="*/ 1501958 h 2948047"/>
              <a:gd name="connsiteX90" fmla="*/ 149023 w 3313402"/>
              <a:gd name="connsiteY90" fmla="*/ 1462061 h 2948047"/>
              <a:gd name="connsiteX91" fmla="*/ 144329 w 3313402"/>
              <a:gd name="connsiteY91" fmla="*/ 1422166 h 2948047"/>
              <a:gd name="connsiteX92" fmla="*/ 138462 w 3313402"/>
              <a:gd name="connsiteY92" fmla="*/ 1382269 h 2948047"/>
              <a:gd name="connsiteX93" fmla="*/ 133769 w 3313402"/>
              <a:gd name="connsiteY93" fmla="*/ 1342374 h 2948047"/>
              <a:gd name="connsiteX94" fmla="*/ 130248 w 3313402"/>
              <a:gd name="connsiteY94" fmla="*/ 1302479 h 2948047"/>
              <a:gd name="connsiteX95" fmla="*/ 131422 w 3313402"/>
              <a:gd name="connsiteY95" fmla="*/ 1264930 h 2948047"/>
              <a:gd name="connsiteX96" fmla="*/ 136116 w 3313402"/>
              <a:gd name="connsiteY96" fmla="*/ 1228554 h 2948047"/>
              <a:gd name="connsiteX97" fmla="*/ 146677 w 3313402"/>
              <a:gd name="connsiteY97" fmla="*/ 1193352 h 2948047"/>
              <a:gd name="connsiteX98" fmla="*/ 161931 w 3313402"/>
              <a:gd name="connsiteY98" fmla="*/ 1164017 h 2948047"/>
              <a:gd name="connsiteX99" fmla="*/ 181878 w 3313402"/>
              <a:gd name="connsiteY99" fmla="*/ 1135856 h 2948047"/>
              <a:gd name="connsiteX100" fmla="*/ 205346 w 3313402"/>
              <a:gd name="connsiteY100" fmla="*/ 1111214 h 2948047"/>
              <a:gd name="connsiteX101" fmla="*/ 232334 w 3313402"/>
              <a:gd name="connsiteY101" fmla="*/ 1086573 h 2948047"/>
              <a:gd name="connsiteX102" fmla="*/ 260497 w 3313402"/>
              <a:gd name="connsiteY102" fmla="*/ 1064277 h 2948047"/>
              <a:gd name="connsiteX103" fmla="*/ 289832 w 3313402"/>
              <a:gd name="connsiteY103" fmla="*/ 1041982 h 2948047"/>
              <a:gd name="connsiteX104" fmla="*/ 319166 w 3313402"/>
              <a:gd name="connsiteY104" fmla="*/ 1019688 h 2948047"/>
              <a:gd name="connsiteX105" fmla="*/ 348502 w 3313402"/>
              <a:gd name="connsiteY105" fmla="*/ 997393 h 2948047"/>
              <a:gd name="connsiteX106" fmla="*/ 375490 w 3313402"/>
              <a:gd name="connsiteY106" fmla="*/ 973926 h 2948047"/>
              <a:gd name="connsiteX107" fmla="*/ 398960 w 3313402"/>
              <a:gd name="connsiteY107" fmla="*/ 946938 h 2948047"/>
              <a:gd name="connsiteX108" fmla="*/ 420079 w 3313402"/>
              <a:gd name="connsiteY108" fmla="*/ 921122 h 2948047"/>
              <a:gd name="connsiteX109" fmla="*/ 436507 w 3313402"/>
              <a:gd name="connsiteY109" fmla="*/ 891788 h 2948047"/>
              <a:gd name="connsiteX110" fmla="*/ 450588 w 3313402"/>
              <a:gd name="connsiteY110" fmla="*/ 860106 h 2948047"/>
              <a:gd name="connsiteX111" fmla="*/ 462322 w 3313402"/>
              <a:gd name="connsiteY111" fmla="*/ 826076 h 2948047"/>
              <a:gd name="connsiteX112" fmla="*/ 472883 w 3313402"/>
              <a:gd name="connsiteY112" fmla="*/ 790874 h 2948047"/>
              <a:gd name="connsiteX113" fmla="*/ 482271 w 3313402"/>
              <a:gd name="connsiteY113" fmla="*/ 755672 h 2948047"/>
              <a:gd name="connsiteX114" fmla="*/ 491658 w 3313402"/>
              <a:gd name="connsiteY114" fmla="*/ 719297 h 2948047"/>
              <a:gd name="connsiteX115" fmla="*/ 502219 w 3313402"/>
              <a:gd name="connsiteY115" fmla="*/ 685268 h 2948047"/>
              <a:gd name="connsiteX116" fmla="*/ 513952 w 3313402"/>
              <a:gd name="connsiteY116" fmla="*/ 651238 h 2948047"/>
              <a:gd name="connsiteX117" fmla="*/ 528034 w 3313402"/>
              <a:gd name="connsiteY117" fmla="*/ 619558 h 2948047"/>
              <a:gd name="connsiteX118" fmla="*/ 545635 w 3313402"/>
              <a:gd name="connsiteY118" fmla="*/ 591396 h 2948047"/>
              <a:gd name="connsiteX119" fmla="*/ 566755 w 3313402"/>
              <a:gd name="connsiteY119" fmla="*/ 565581 h 2948047"/>
              <a:gd name="connsiteX120" fmla="*/ 592570 w 3313402"/>
              <a:gd name="connsiteY120" fmla="*/ 544460 h 2948047"/>
              <a:gd name="connsiteX121" fmla="*/ 620733 w 3313402"/>
              <a:gd name="connsiteY121" fmla="*/ 526859 h 2948047"/>
              <a:gd name="connsiteX122" fmla="*/ 652413 w 3313402"/>
              <a:gd name="connsiteY122" fmla="*/ 512777 h 2948047"/>
              <a:gd name="connsiteX123" fmla="*/ 686443 w 3313402"/>
              <a:gd name="connsiteY123" fmla="*/ 501044 h 2948047"/>
              <a:gd name="connsiteX124" fmla="*/ 720472 w 3313402"/>
              <a:gd name="connsiteY124" fmla="*/ 490483 h 2948047"/>
              <a:gd name="connsiteX125" fmla="*/ 756848 w 3313402"/>
              <a:gd name="connsiteY125" fmla="*/ 481096 h 2948047"/>
              <a:gd name="connsiteX126" fmla="*/ 792049 w 3313402"/>
              <a:gd name="connsiteY126" fmla="*/ 471708 h 2948047"/>
              <a:gd name="connsiteX127" fmla="*/ 827252 w 3313402"/>
              <a:gd name="connsiteY127" fmla="*/ 461147 h 2948047"/>
              <a:gd name="connsiteX128" fmla="*/ 861280 w 3313402"/>
              <a:gd name="connsiteY128" fmla="*/ 449413 h 2948047"/>
              <a:gd name="connsiteX129" fmla="*/ 892962 w 3313402"/>
              <a:gd name="connsiteY129" fmla="*/ 435332 h 2948047"/>
              <a:gd name="connsiteX130" fmla="*/ 922297 w 3313402"/>
              <a:gd name="connsiteY130" fmla="*/ 418906 h 2948047"/>
              <a:gd name="connsiteX131" fmla="*/ 948112 w 3313402"/>
              <a:gd name="connsiteY131" fmla="*/ 397785 h 2948047"/>
              <a:gd name="connsiteX132" fmla="*/ 975101 w 3313402"/>
              <a:gd name="connsiteY132" fmla="*/ 374315 h 2948047"/>
              <a:gd name="connsiteX133" fmla="*/ 998569 w 3313402"/>
              <a:gd name="connsiteY133" fmla="*/ 347327 h 2948047"/>
              <a:gd name="connsiteX134" fmla="*/ 1020864 w 3313402"/>
              <a:gd name="connsiteY134" fmla="*/ 319166 h 2948047"/>
              <a:gd name="connsiteX135" fmla="*/ 1043158 w 3313402"/>
              <a:gd name="connsiteY135" fmla="*/ 289831 h 2948047"/>
              <a:gd name="connsiteX136" fmla="*/ 1065453 w 3313402"/>
              <a:gd name="connsiteY136" fmla="*/ 260495 h 2948047"/>
              <a:gd name="connsiteX137" fmla="*/ 1087747 w 3313402"/>
              <a:gd name="connsiteY137" fmla="*/ 232334 h 2948047"/>
              <a:gd name="connsiteX138" fmla="*/ 1112390 w 3313402"/>
              <a:gd name="connsiteY138" fmla="*/ 205346 h 2948047"/>
              <a:gd name="connsiteX139" fmla="*/ 1137030 w 3313402"/>
              <a:gd name="connsiteY139" fmla="*/ 181878 h 2948047"/>
              <a:gd name="connsiteX140" fmla="*/ 1165193 w 3313402"/>
              <a:gd name="connsiteY140" fmla="*/ 161930 h 2948047"/>
              <a:gd name="connsiteX141" fmla="*/ 1194528 w 3313402"/>
              <a:gd name="connsiteY141" fmla="*/ 146675 h 2948047"/>
              <a:gd name="connsiteX142" fmla="*/ 1229731 w 3313402"/>
              <a:gd name="connsiteY142" fmla="*/ 136115 h 2948047"/>
              <a:gd name="connsiteX143" fmla="*/ 1266106 w 3313402"/>
              <a:gd name="connsiteY143" fmla="*/ 131421 h 2948047"/>
              <a:gd name="connsiteX144" fmla="*/ 1303654 w 3313402"/>
              <a:gd name="connsiteY144" fmla="*/ 130247 h 2948047"/>
              <a:gd name="connsiteX145" fmla="*/ 1343549 w 3313402"/>
              <a:gd name="connsiteY145" fmla="*/ 133769 h 2948047"/>
              <a:gd name="connsiteX146" fmla="*/ 1383446 w 3313402"/>
              <a:gd name="connsiteY146" fmla="*/ 138462 h 2948047"/>
              <a:gd name="connsiteX147" fmla="*/ 1423342 w 3313402"/>
              <a:gd name="connsiteY147" fmla="*/ 144329 h 2948047"/>
              <a:gd name="connsiteX148" fmla="*/ 1463237 w 3313402"/>
              <a:gd name="connsiteY148" fmla="*/ 149023 h 2948047"/>
              <a:gd name="connsiteX149" fmla="*/ 1503133 w 3313402"/>
              <a:gd name="connsiteY149" fmla="*/ 151369 h 2948047"/>
              <a:gd name="connsiteX150" fmla="*/ 1541856 w 3313402"/>
              <a:gd name="connsiteY150" fmla="*/ 151369 h 2948047"/>
              <a:gd name="connsiteX151" fmla="*/ 1578232 w 3313402"/>
              <a:gd name="connsiteY151" fmla="*/ 146675 h 2948047"/>
              <a:gd name="connsiteX152" fmla="*/ 1614608 w 3313402"/>
              <a:gd name="connsiteY152" fmla="*/ 137288 h 2948047"/>
              <a:gd name="connsiteX153" fmla="*/ 1649810 w 3313402"/>
              <a:gd name="connsiteY153" fmla="*/ 123208 h 2948047"/>
              <a:gd name="connsiteX154" fmla="*/ 1685011 w 3313402"/>
              <a:gd name="connsiteY154" fmla="*/ 104433 h 2948047"/>
              <a:gd name="connsiteX155" fmla="*/ 1720214 w 3313402"/>
              <a:gd name="connsiteY155" fmla="*/ 85659 h 2948047"/>
              <a:gd name="connsiteX156" fmla="*/ 1755415 w 3313402"/>
              <a:gd name="connsiteY156" fmla="*/ 64537 h 2948047"/>
              <a:gd name="connsiteX157" fmla="*/ 1789445 w 3313402"/>
              <a:gd name="connsiteY157" fmla="*/ 44589 h 2948047"/>
              <a:gd name="connsiteX158" fmla="*/ 1825821 w 3313402"/>
              <a:gd name="connsiteY158" fmla="*/ 26988 h 2948047"/>
              <a:gd name="connsiteX159" fmla="*/ 1861022 w 3313402"/>
              <a:gd name="connsiteY159" fmla="*/ 12907 h 2948047"/>
              <a:gd name="connsiteX160" fmla="*/ 1897398 w 3313402"/>
              <a:gd name="connsiteY160" fmla="*/ 3519 h 2948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Lst>
            <a:rect l="l" t="t" r="r" b="b"/>
            <a:pathLst>
              <a:path w="3313402" h="2948047">
                <a:moveTo>
                  <a:pt x="1934947" y="0"/>
                </a:moveTo>
                <a:lnTo>
                  <a:pt x="1972495" y="3519"/>
                </a:lnTo>
                <a:lnTo>
                  <a:pt x="2008871" y="12907"/>
                </a:lnTo>
                <a:lnTo>
                  <a:pt x="2044074" y="26988"/>
                </a:lnTo>
                <a:lnTo>
                  <a:pt x="2080448" y="44589"/>
                </a:lnTo>
                <a:lnTo>
                  <a:pt x="2114478" y="64537"/>
                </a:lnTo>
                <a:lnTo>
                  <a:pt x="2149681" y="85659"/>
                </a:lnTo>
                <a:lnTo>
                  <a:pt x="2184882" y="104433"/>
                </a:lnTo>
                <a:lnTo>
                  <a:pt x="2220084" y="123208"/>
                </a:lnTo>
                <a:lnTo>
                  <a:pt x="2254113" y="137288"/>
                </a:lnTo>
                <a:lnTo>
                  <a:pt x="2291662" y="146675"/>
                </a:lnTo>
                <a:lnTo>
                  <a:pt x="2328037" y="151369"/>
                </a:lnTo>
                <a:lnTo>
                  <a:pt x="2366759" y="151369"/>
                </a:lnTo>
                <a:lnTo>
                  <a:pt x="2406656" y="149023"/>
                </a:lnTo>
                <a:lnTo>
                  <a:pt x="2446551" y="144329"/>
                </a:lnTo>
                <a:lnTo>
                  <a:pt x="2486448" y="138462"/>
                </a:lnTo>
                <a:lnTo>
                  <a:pt x="2526343" y="133769"/>
                </a:lnTo>
                <a:lnTo>
                  <a:pt x="2566239" y="130247"/>
                </a:lnTo>
                <a:lnTo>
                  <a:pt x="2603787" y="131421"/>
                </a:lnTo>
                <a:lnTo>
                  <a:pt x="2640163" y="136115"/>
                </a:lnTo>
                <a:lnTo>
                  <a:pt x="2675366" y="146675"/>
                </a:lnTo>
                <a:lnTo>
                  <a:pt x="2704702" y="161930"/>
                </a:lnTo>
                <a:lnTo>
                  <a:pt x="2732862" y="181878"/>
                </a:lnTo>
                <a:lnTo>
                  <a:pt x="2757504" y="205346"/>
                </a:lnTo>
                <a:lnTo>
                  <a:pt x="2782146" y="232334"/>
                </a:lnTo>
                <a:lnTo>
                  <a:pt x="2804440" y="260495"/>
                </a:lnTo>
                <a:lnTo>
                  <a:pt x="2826735" y="289831"/>
                </a:lnTo>
                <a:lnTo>
                  <a:pt x="2849030" y="319166"/>
                </a:lnTo>
                <a:lnTo>
                  <a:pt x="2871324" y="347327"/>
                </a:lnTo>
                <a:lnTo>
                  <a:pt x="2894793" y="374315"/>
                </a:lnTo>
                <a:lnTo>
                  <a:pt x="2921781" y="397785"/>
                </a:lnTo>
                <a:lnTo>
                  <a:pt x="2947597" y="418906"/>
                </a:lnTo>
                <a:lnTo>
                  <a:pt x="2976931" y="435332"/>
                </a:lnTo>
                <a:lnTo>
                  <a:pt x="3008614" y="449413"/>
                </a:lnTo>
                <a:lnTo>
                  <a:pt x="3042641" y="461147"/>
                </a:lnTo>
                <a:lnTo>
                  <a:pt x="3077843" y="471708"/>
                </a:lnTo>
                <a:lnTo>
                  <a:pt x="3113046" y="481096"/>
                </a:lnTo>
                <a:lnTo>
                  <a:pt x="3149422" y="490483"/>
                </a:lnTo>
                <a:lnTo>
                  <a:pt x="3183450" y="501044"/>
                </a:lnTo>
                <a:lnTo>
                  <a:pt x="3217478" y="512777"/>
                </a:lnTo>
                <a:lnTo>
                  <a:pt x="3249161" y="526859"/>
                </a:lnTo>
                <a:lnTo>
                  <a:pt x="3277323" y="544460"/>
                </a:lnTo>
                <a:lnTo>
                  <a:pt x="3303139" y="565581"/>
                </a:lnTo>
                <a:lnTo>
                  <a:pt x="3313402" y="578126"/>
                </a:lnTo>
                <a:lnTo>
                  <a:pt x="3313402" y="2948047"/>
                </a:lnTo>
                <a:lnTo>
                  <a:pt x="422306" y="2948047"/>
                </a:lnTo>
                <a:lnTo>
                  <a:pt x="420079" y="2944070"/>
                </a:lnTo>
                <a:lnTo>
                  <a:pt x="398960" y="2918255"/>
                </a:lnTo>
                <a:lnTo>
                  <a:pt x="375490" y="2891267"/>
                </a:lnTo>
                <a:lnTo>
                  <a:pt x="348502" y="2867799"/>
                </a:lnTo>
                <a:lnTo>
                  <a:pt x="319166" y="2845505"/>
                </a:lnTo>
                <a:lnTo>
                  <a:pt x="289832" y="2823210"/>
                </a:lnTo>
                <a:lnTo>
                  <a:pt x="260497" y="2800916"/>
                </a:lnTo>
                <a:lnTo>
                  <a:pt x="232334" y="2778620"/>
                </a:lnTo>
                <a:lnTo>
                  <a:pt x="205346" y="2753979"/>
                </a:lnTo>
                <a:lnTo>
                  <a:pt x="181878" y="2729338"/>
                </a:lnTo>
                <a:lnTo>
                  <a:pt x="161931" y="2701176"/>
                </a:lnTo>
                <a:lnTo>
                  <a:pt x="146677" y="2671841"/>
                </a:lnTo>
                <a:lnTo>
                  <a:pt x="136116" y="2636640"/>
                </a:lnTo>
                <a:lnTo>
                  <a:pt x="131422" y="2600264"/>
                </a:lnTo>
                <a:lnTo>
                  <a:pt x="130248" y="2562713"/>
                </a:lnTo>
                <a:lnTo>
                  <a:pt x="133769" y="2522818"/>
                </a:lnTo>
                <a:lnTo>
                  <a:pt x="138462" y="2482923"/>
                </a:lnTo>
                <a:lnTo>
                  <a:pt x="144329" y="2443026"/>
                </a:lnTo>
                <a:lnTo>
                  <a:pt x="149023" y="2403131"/>
                </a:lnTo>
                <a:lnTo>
                  <a:pt x="151371" y="2363236"/>
                </a:lnTo>
                <a:lnTo>
                  <a:pt x="151371" y="2324513"/>
                </a:lnTo>
                <a:lnTo>
                  <a:pt x="146677" y="2288138"/>
                </a:lnTo>
                <a:lnTo>
                  <a:pt x="137289" y="2251763"/>
                </a:lnTo>
                <a:lnTo>
                  <a:pt x="123208" y="2217733"/>
                </a:lnTo>
                <a:lnTo>
                  <a:pt x="105607" y="2182531"/>
                </a:lnTo>
                <a:lnTo>
                  <a:pt x="85659" y="2147330"/>
                </a:lnTo>
                <a:lnTo>
                  <a:pt x="64538" y="2112127"/>
                </a:lnTo>
                <a:lnTo>
                  <a:pt x="44590" y="2078098"/>
                </a:lnTo>
                <a:lnTo>
                  <a:pt x="26988" y="2041723"/>
                </a:lnTo>
                <a:lnTo>
                  <a:pt x="12908" y="2006521"/>
                </a:lnTo>
                <a:lnTo>
                  <a:pt x="3521" y="1970145"/>
                </a:lnTo>
                <a:lnTo>
                  <a:pt x="0" y="1932596"/>
                </a:lnTo>
                <a:lnTo>
                  <a:pt x="3521" y="1895048"/>
                </a:lnTo>
                <a:lnTo>
                  <a:pt x="12908" y="1858672"/>
                </a:lnTo>
                <a:lnTo>
                  <a:pt x="26988" y="1823470"/>
                </a:lnTo>
                <a:lnTo>
                  <a:pt x="44590" y="1787095"/>
                </a:lnTo>
                <a:lnTo>
                  <a:pt x="64538" y="1753065"/>
                </a:lnTo>
                <a:lnTo>
                  <a:pt x="85659" y="1717864"/>
                </a:lnTo>
                <a:lnTo>
                  <a:pt x="105607" y="1682661"/>
                </a:lnTo>
                <a:lnTo>
                  <a:pt x="123208" y="1647460"/>
                </a:lnTo>
                <a:lnTo>
                  <a:pt x="137289" y="1613430"/>
                </a:lnTo>
                <a:lnTo>
                  <a:pt x="146677" y="1577054"/>
                </a:lnTo>
                <a:lnTo>
                  <a:pt x="151371" y="1540680"/>
                </a:lnTo>
                <a:lnTo>
                  <a:pt x="151371" y="1501958"/>
                </a:lnTo>
                <a:lnTo>
                  <a:pt x="149023" y="1462061"/>
                </a:lnTo>
                <a:lnTo>
                  <a:pt x="144329" y="1422166"/>
                </a:lnTo>
                <a:lnTo>
                  <a:pt x="138462" y="1382269"/>
                </a:lnTo>
                <a:lnTo>
                  <a:pt x="133769" y="1342374"/>
                </a:lnTo>
                <a:lnTo>
                  <a:pt x="130248" y="1302479"/>
                </a:lnTo>
                <a:lnTo>
                  <a:pt x="131422" y="1264930"/>
                </a:lnTo>
                <a:lnTo>
                  <a:pt x="136116" y="1228554"/>
                </a:lnTo>
                <a:lnTo>
                  <a:pt x="146677" y="1193352"/>
                </a:lnTo>
                <a:lnTo>
                  <a:pt x="161931" y="1164017"/>
                </a:lnTo>
                <a:lnTo>
                  <a:pt x="181878" y="1135856"/>
                </a:lnTo>
                <a:lnTo>
                  <a:pt x="205346" y="1111214"/>
                </a:lnTo>
                <a:lnTo>
                  <a:pt x="232334" y="1086573"/>
                </a:lnTo>
                <a:lnTo>
                  <a:pt x="260497" y="1064277"/>
                </a:lnTo>
                <a:lnTo>
                  <a:pt x="289832" y="1041982"/>
                </a:lnTo>
                <a:lnTo>
                  <a:pt x="319166" y="1019688"/>
                </a:lnTo>
                <a:lnTo>
                  <a:pt x="348502" y="997393"/>
                </a:lnTo>
                <a:lnTo>
                  <a:pt x="375490" y="973926"/>
                </a:lnTo>
                <a:lnTo>
                  <a:pt x="398960" y="946938"/>
                </a:lnTo>
                <a:lnTo>
                  <a:pt x="420079" y="921122"/>
                </a:lnTo>
                <a:lnTo>
                  <a:pt x="436507" y="891788"/>
                </a:lnTo>
                <a:lnTo>
                  <a:pt x="450588" y="860106"/>
                </a:lnTo>
                <a:lnTo>
                  <a:pt x="462322" y="826076"/>
                </a:lnTo>
                <a:lnTo>
                  <a:pt x="472883" y="790874"/>
                </a:lnTo>
                <a:lnTo>
                  <a:pt x="482271" y="755672"/>
                </a:lnTo>
                <a:lnTo>
                  <a:pt x="491658" y="719297"/>
                </a:lnTo>
                <a:lnTo>
                  <a:pt x="502219" y="685268"/>
                </a:lnTo>
                <a:lnTo>
                  <a:pt x="513952" y="651238"/>
                </a:lnTo>
                <a:lnTo>
                  <a:pt x="528034" y="619558"/>
                </a:lnTo>
                <a:lnTo>
                  <a:pt x="545635" y="591396"/>
                </a:lnTo>
                <a:lnTo>
                  <a:pt x="566755" y="565581"/>
                </a:lnTo>
                <a:lnTo>
                  <a:pt x="592570" y="544460"/>
                </a:lnTo>
                <a:lnTo>
                  <a:pt x="620733" y="526859"/>
                </a:lnTo>
                <a:lnTo>
                  <a:pt x="652413" y="512777"/>
                </a:lnTo>
                <a:lnTo>
                  <a:pt x="686443" y="501044"/>
                </a:lnTo>
                <a:lnTo>
                  <a:pt x="720472" y="490483"/>
                </a:lnTo>
                <a:lnTo>
                  <a:pt x="756848" y="481096"/>
                </a:lnTo>
                <a:lnTo>
                  <a:pt x="792049" y="471708"/>
                </a:lnTo>
                <a:lnTo>
                  <a:pt x="827252" y="461147"/>
                </a:lnTo>
                <a:lnTo>
                  <a:pt x="861280" y="449413"/>
                </a:lnTo>
                <a:lnTo>
                  <a:pt x="892962" y="435332"/>
                </a:lnTo>
                <a:lnTo>
                  <a:pt x="922297" y="418906"/>
                </a:lnTo>
                <a:lnTo>
                  <a:pt x="948112" y="397785"/>
                </a:lnTo>
                <a:lnTo>
                  <a:pt x="975101" y="374315"/>
                </a:lnTo>
                <a:lnTo>
                  <a:pt x="998569" y="347327"/>
                </a:lnTo>
                <a:lnTo>
                  <a:pt x="1020864" y="319166"/>
                </a:lnTo>
                <a:lnTo>
                  <a:pt x="1043158" y="289831"/>
                </a:lnTo>
                <a:lnTo>
                  <a:pt x="1065453" y="260495"/>
                </a:lnTo>
                <a:lnTo>
                  <a:pt x="1087747" y="232334"/>
                </a:lnTo>
                <a:lnTo>
                  <a:pt x="1112390" y="205346"/>
                </a:lnTo>
                <a:lnTo>
                  <a:pt x="1137030" y="181878"/>
                </a:lnTo>
                <a:lnTo>
                  <a:pt x="1165193" y="161930"/>
                </a:lnTo>
                <a:lnTo>
                  <a:pt x="1194528" y="146675"/>
                </a:lnTo>
                <a:lnTo>
                  <a:pt x="1229731" y="136115"/>
                </a:lnTo>
                <a:lnTo>
                  <a:pt x="1266106" y="131421"/>
                </a:lnTo>
                <a:lnTo>
                  <a:pt x="1303654" y="130247"/>
                </a:lnTo>
                <a:lnTo>
                  <a:pt x="1343549" y="133769"/>
                </a:lnTo>
                <a:lnTo>
                  <a:pt x="1383446" y="138462"/>
                </a:lnTo>
                <a:lnTo>
                  <a:pt x="1423342" y="144329"/>
                </a:lnTo>
                <a:lnTo>
                  <a:pt x="1463237" y="149023"/>
                </a:lnTo>
                <a:lnTo>
                  <a:pt x="1503133" y="151369"/>
                </a:lnTo>
                <a:lnTo>
                  <a:pt x="1541856" y="151369"/>
                </a:lnTo>
                <a:lnTo>
                  <a:pt x="1578232" y="146675"/>
                </a:lnTo>
                <a:lnTo>
                  <a:pt x="1614608" y="137288"/>
                </a:lnTo>
                <a:lnTo>
                  <a:pt x="1649810" y="123208"/>
                </a:lnTo>
                <a:lnTo>
                  <a:pt x="1685011" y="104433"/>
                </a:lnTo>
                <a:lnTo>
                  <a:pt x="1720214" y="85659"/>
                </a:lnTo>
                <a:lnTo>
                  <a:pt x="1755415" y="64537"/>
                </a:lnTo>
                <a:lnTo>
                  <a:pt x="1789445" y="44589"/>
                </a:lnTo>
                <a:lnTo>
                  <a:pt x="1825821" y="26988"/>
                </a:lnTo>
                <a:lnTo>
                  <a:pt x="1861022" y="12907"/>
                </a:lnTo>
                <a:lnTo>
                  <a:pt x="1897398" y="3519"/>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Calibri" panose="020F0502020204030204"/>
            </a:endParaRPr>
          </a:p>
        </p:txBody>
      </p:sp>
      <p:pic>
        <p:nvPicPr>
          <p:cNvPr id="4" name="Afbeelding 3">
            <a:extLst>
              <a:ext uri="{FF2B5EF4-FFF2-40B4-BE49-F238E27FC236}">
                <a16:creationId xmlns:a16="http://schemas.microsoft.com/office/drawing/2014/main" id="{F1D4B8BE-898F-2AEB-6D51-94EFACBB0FE9}"/>
              </a:ext>
            </a:extLst>
          </p:cNvPr>
          <p:cNvPicPr>
            <a:picLocks noChangeAspect="1"/>
          </p:cNvPicPr>
          <p:nvPr/>
        </p:nvPicPr>
        <p:blipFill rotWithShape="1">
          <a:blip r:embed="rId3"/>
          <a:srcRect l="9492" r="6237" b="-3"/>
          <a:stretch/>
        </p:blipFill>
        <p:spPr>
          <a:xfrm>
            <a:off x="8991066" y="4009104"/>
            <a:ext cx="3200935" cy="2848897"/>
          </a:xfrm>
          <a:custGeom>
            <a:avLst/>
            <a:gdLst/>
            <a:ahLst/>
            <a:cxnLst/>
            <a:rect l="l" t="t" r="r" b="b"/>
            <a:pathLst>
              <a:path w="3200935" h="2848897">
                <a:moveTo>
                  <a:pt x="1822480" y="0"/>
                </a:moveTo>
                <a:lnTo>
                  <a:pt x="1858100" y="3339"/>
                </a:lnTo>
                <a:lnTo>
                  <a:pt x="1892611" y="12245"/>
                </a:lnTo>
                <a:lnTo>
                  <a:pt x="1926007" y="25604"/>
                </a:lnTo>
                <a:lnTo>
                  <a:pt x="1960514" y="42302"/>
                </a:lnTo>
                <a:lnTo>
                  <a:pt x="1992798" y="61227"/>
                </a:lnTo>
                <a:lnTo>
                  <a:pt x="2026194" y="81264"/>
                </a:lnTo>
                <a:lnTo>
                  <a:pt x="2059589" y="99075"/>
                </a:lnTo>
                <a:lnTo>
                  <a:pt x="2092985" y="116887"/>
                </a:lnTo>
                <a:lnTo>
                  <a:pt x="2125268" y="130245"/>
                </a:lnTo>
                <a:lnTo>
                  <a:pt x="2160890" y="139150"/>
                </a:lnTo>
                <a:lnTo>
                  <a:pt x="2195399" y="143604"/>
                </a:lnTo>
                <a:lnTo>
                  <a:pt x="2232134" y="143604"/>
                </a:lnTo>
                <a:lnTo>
                  <a:pt x="2269983" y="141378"/>
                </a:lnTo>
                <a:lnTo>
                  <a:pt x="2307831" y="136924"/>
                </a:lnTo>
                <a:lnTo>
                  <a:pt x="2345681" y="131359"/>
                </a:lnTo>
                <a:lnTo>
                  <a:pt x="2383529" y="126906"/>
                </a:lnTo>
                <a:lnTo>
                  <a:pt x="2421378" y="123565"/>
                </a:lnTo>
                <a:lnTo>
                  <a:pt x="2456999" y="124678"/>
                </a:lnTo>
                <a:lnTo>
                  <a:pt x="2491507" y="129132"/>
                </a:lnTo>
                <a:lnTo>
                  <a:pt x="2524903" y="139150"/>
                </a:lnTo>
                <a:lnTo>
                  <a:pt x="2552734" y="153622"/>
                </a:lnTo>
                <a:lnTo>
                  <a:pt x="2579449" y="172547"/>
                </a:lnTo>
                <a:lnTo>
                  <a:pt x="2602827" y="194811"/>
                </a:lnTo>
                <a:lnTo>
                  <a:pt x="2626204" y="220414"/>
                </a:lnTo>
                <a:lnTo>
                  <a:pt x="2647355" y="247131"/>
                </a:lnTo>
                <a:lnTo>
                  <a:pt x="2668506" y="274961"/>
                </a:lnTo>
                <a:lnTo>
                  <a:pt x="2689656" y="302791"/>
                </a:lnTo>
                <a:lnTo>
                  <a:pt x="2710806" y="329509"/>
                </a:lnTo>
                <a:lnTo>
                  <a:pt x="2733071" y="355112"/>
                </a:lnTo>
                <a:lnTo>
                  <a:pt x="2758675" y="377377"/>
                </a:lnTo>
                <a:lnTo>
                  <a:pt x="2783165" y="397415"/>
                </a:lnTo>
                <a:lnTo>
                  <a:pt x="2810995" y="412999"/>
                </a:lnTo>
                <a:lnTo>
                  <a:pt x="2841051" y="426357"/>
                </a:lnTo>
                <a:lnTo>
                  <a:pt x="2873333" y="437489"/>
                </a:lnTo>
                <a:lnTo>
                  <a:pt x="2906728" y="447507"/>
                </a:lnTo>
                <a:lnTo>
                  <a:pt x="2940124" y="456413"/>
                </a:lnTo>
                <a:lnTo>
                  <a:pt x="2974633" y="465320"/>
                </a:lnTo>
                <a:lnTo>
                  <a:pt x="3006916" y="475338"/>
                </a:lnTo>
                <a:lnTo>
                  <a:pt x="3039197" y="486470"/>
                </a:lnTo>
                <a:lnTo>
                  <a:pt x="3069254" y="499829"/>
                </a:lnTo>
                <a:lnTo>
                  <a:pt x="3095972" y="516527"/>
                </a:lnTo>
                <a:lnTo>
                  <a:pt x="3120463" y="536565"/>
                </a:lnTo>
                <a:lnTo>
                  <a:pt x="3140498" y="561055"/>
                </a:lnTo>
                <a:lnTo>
                  <a:pt x="3157197" y="587772"/>
                </a:lnTo>
                <a:lnTo>
                  <a:pt x="3170555" y="617827"/>
                </a:lnTo>
                <a:lnTo>
                  <a:pt x="3181687" y="650112"/>
                </a:lnTo>
                <a:lnTo>
                  <a:pt x="3191705" y="682393"/>
                </a:lnTo>
                <a:lnTo>
                  <a:pt x="3200612" y="716904"/>
                </a:lnTo>
                <a:lnTo>
                  <a:pt x="3200935" y="718115"/>
                </a:lnTo>
                <a:lnTo>
                  <a:pt x="3200935" y="2848897"/>
                </a:lnTo>
                <a:lnTo>
                  <a:pt x="413394" y="2848897"/>
                </a:lnTo>
                <a:lnTo>
                  <a:pt x="400932" y="2820857"/>
                </a:lnTo>
                <a:lnTo>
                  <a:pt x="385348" y="2793028"/>
                </a:lnTo>
                <a:lnTo>
                  <a:pt x="365311" y="2768537"/>
                </a:lnTo>
                <a:lnTo>
                  <a:pt x="343046" y="2742933"/>
                </a:lnTo>
                <a:lnTo>
                  <a:pt x="317443" y="2720669"/>
                </a:lnTo>
                <a:lnTo>
                  <a:pt x="289612" y="2699519"/>
                </a:lnTo>
                <a:lnTo>
                  <a:pt x="261783" y="2678368"/>
                </a:lnTo>
                <a:lnTo>
                  <a:pt x="233954" y="2657218"/>
                </a:lnTo>
                <a:lnTo>
                  <a:pt x="207237" y="2636065"/>
                </a:lnTo>
                <a:lnTo>
                  <a:pt x="181633" y="2612689"/>
                </a:lnTo>
                <a:lnTo>
                  <a:pt x="159370" y="2589312"/>
                </a:lnTo>
                <a:lnTo>
                  <a:pt x="140446" y="2562594"/>
                </a:lnTo>
                <a:lnTo>
                  <a:pt x="125974" y="2534764"/>
                </a:lnTo>
                <a:lnTo>
                  <a:pt x="115956" y="2501370"/>
                </a:lnTo>
                <a:lnTo>
                  <a:pt x="111502" y="2466860"/>
                </a:lnTo>
                <a:lnTo>
                  <a:pt x="110388" y="2431236"/>
                </a:lnTo>
                <a:lnTo>
                  <a:pt x="113728" y="2393388"/>
                </a:lnTo>
                <a:lnTo>
                  <a:pt x="118182" y="2355539"/>
                </a:lnTo>
                <a:lnTo>
                  <a:pt x="123747" y="2317690"/>
                </a:lnTo>
                <a:lnTo>
                  <a:pt x="128200" y="2279842"/>
                </a:lnTo>
                <a:lnTo>
                  <a:pt x="130428" y="2241992"/>
                </a:lnTo>
                <a:lnTo>
                  <a:pt x="130428" y="2205256"/>
                </a:lnTo>
                <a:lnTo>
                  <a:pt x="125974" y="2170747"/>
                </a:lnTo>
                <a:lnTo>
                  <a:pt x="117069" y="2136238"/>
                </a:lnTo>
                <a:lnTo>
                  <a:pt x="103710" y="2103954"/>
                </a:lnTo>
                <a:lnTo>
                  <a:pt x="87012" y="2070559"/>
                </a:lnTo>
                <a:lnTo>
                  <a:pt x="68088" y="2037163"/>
                </a:lnTo>
                <a:lnTo>
                  <a:pt x="48051" y="2003766"/>
                </a:lnTo>
                <a:lnTo>
                  <a:pt x="29127" y="1971483"/>
                </a:lnTo>
                <a:lnTo>
                  <a:pt x="12427" y="1936974"/>
                </a:lnTo>
                <a:lnTo>
                  <a:pt x="0" y="1905903"/>
                </a:lnTo>
                <a:lnTo>
                  <a:pt x="0" y="1760990"/>
                </a:lnTo>
                <a:lnTo>
                  <a:pt x="12427" y="1729918"/>
                </a:lnTo>
                <a:lnTo>
                  <a:pt x="29127" y="1695410"/>
                </a:lnTo>
                <a:lnTo>
                  <a:pt x="48051" y="1663126"/>
                </a:lnTo>
                <a:lnTo>
                  <a:pt x="68088" y="1629730"/>
                </a:lnTo>
                <a:lnTo>
                  <a:pt x="87012" y="1596334"/>
                </a:lnTo>
                <a:lnTo>
                  <a:pt x="103710" y="1562938"/>
                </a:lnTo>
                <a:lnTo>
                  <a:pt x="117069" y="1530654"/>
                </a:lnTo>
                <a:lnTo>
                  <a:pt x="125974" y="1496145"/>
                </a:lnTo>
                <a:lnTo>
                  <a:pt x="130428" y="1461636"/>
                </a:lnTo>
                <a:lnTo>
                  <a:pt x="130428" y="1424901"/>
                </a:lnTo>
                <a:lnTo>
                  <a:pt x="128200" y="1387052"/>
                </a:lnTo>
                <a:lnTo>
                  <a:pt x="123747" y="1349203"/>
                </a:lnTo>
                <a:lnTo>
                  <a:pt x="118182" y="1311353"/>
                </a:lnTo>
                <a:lnTo>
                  <a:pt x="113728" y="1273505"/>
                </a:lnTo>
                <a:lnTo>
                  <a:pt x="110388" y="1235657"/>
                </a:lnTo>
                <a:lnTo>
                  <a:pt x="111502" y="1200034"/>
                </a:lnTo>
                <a:lnTo>
                  <a:pt x="115956" y="1165525"/>
                </a:lnTo>
                <a:lnTo>
                  <a:pt x="125974" y="1132128"/>
                </a:lnTo>
                <a:lnTo>
                  <a:pt x="140446" y="1104298"/>
                </a:lnTo>
                <a:lnTo>
                  <a:pt x="159370" y="1077582"/>
                </a:lnTo>
                <a:lnTo>
                  <a:pt x="181633" y="1054204"/>
                </a:lnTo>
                <a:lnTo>
                  <a:pt x="207237" y="1030827"/>
                </a:lnTo>
                <a:lnTo>
                  <a:pt x="233954" y="1009676"/>
                </a:lnTo>
                <a:lnTo>
                  <a:pt x="261783" y="988524"/>
                </a:lnTo>
                <a:lnTo>
                  <a:pt x="289612" y="967374"/>
                </a:lnTo>
                <a:lnTo>
                  <a:pt x="317443" y="946223"/>
                </a:lnTo>
                <a:lnTo>
                  <a:pt x="343046" y="923960"/>
                </a:lnTo>
                <a:lnTo>
                  <a:pt x="365311" y="898356"/>
                </a:lnTo>
                <a:lnTo>
                  <a:pt x="385348" y="873865"/>
                </a:lnTo>
                <a:lnTo>
                  <a:pt x="400932" y="846035"/>
                </a:lnTo>
                <a:lnTo>
                  <a:pt x="414290" y="815980"/>
                </a:lnTo>
                <a:lnTo>
                  <a:pt x="425422" y="783695"/>
                </a:lnTo>
                <a:lnTo>
                  <a:pt x="435442" y="750298"/>
                </a:lnTo>
                <a:lnTo>
                  <a:pt x="444347" y="716904"/>
                </a:lnTo>
                <a:lnTo>
                  <a:pt x="453253" y="682393"/>
                </a:lnTo>
                <a:lnTo>
                  <a:pt x="463271" y="650112"/>
                </a:lnTo>
                <a:lnTo>
                  <a:pt x="474403" y="617827"/>
                </a:lnTo>
                <a:lnTo>
                  <a:pt x="487762" y="587772"/>
                </a:lnTo>
                <a:lnTo>
                  <a:pt x="504460" y="561055"/>
                </a:lnTo>
                <a:lnTo>
                  <a:pt x="524495" y="536565"/>
                </a:lnTo>
                <a:lnTo>
                  <a:pt x="548987" y="516527"/>
                </a:lnTo>
                <a:lnTo>
                  <a:pt x="575704" y="499829"/>
                </a:lnTo>
                <a:lnTo>
                  <a:pt x="605759" y="486470"/>
                </a:lnTo>
                <a:lnTo>
                  <a:pt x="638042" y="475338"/>
                </a:lnTo>
                <a:lnTo>
                  <a:pt x="670325" y="465320"/>
                </a:lnTo>
                <a:lnTo>
                  <a:pt x="704834" y="456413"/>
                </a:lnTo>
                <a:lnTo>
                  <a:pt x="738229" y="447507"/>
                </a:lnTo>
                <a:lnTo>
                  <a:pt x="771626" y="437489"/>
                </a:lnTo>
                <a:lnTo>
                  <a:pt x="803907" y="426357"/>
                </a:lnTo>
                <a:lnTo>
                  <a:pt x="833964" y="412999"/>
                </a:lnTo>
                <a:lnTo>
                  <a:pt x="861794" y="397415"/>
                </a:lnTo>
                <a:lnTo>
                  <a:pt x="886284" y="377377"/>
                </a:lnTo>
                <a:lnTo>
                  <a:pt x="911888" y="355112"/>
                </a:lnTo>
                <a:lnTo>
                  <a:pt x="934152" y="329509"/>
                </a:lnTo>
                <a:lnTo>
                  <a:pt x="955302" y="302791"/>
                </a:lnTo>
                <a:lnTo>
                  <a:pt x="976452" y="274961"/>
                </a:lnTo>
                <a:lnTo>
                  <a:pt x="997604" y="247131"/>
                </a:lnTo>
                <a:lnTo>
                  <a:pt x="1018754" y="220414"/>
                </a:lnTo>
                <a:lnTo>
                  <a:pt x="1042131" y="194811"/>
                </a:lnTo>
                <a:lnTo>
                  <a:pt x="1065507" y="172547"/>
                </a:lnTo>
                <a:lnTo>
                  <a:pt x="1092225" y="153622"/>
                </a:lnTo>
                <a:lnTo>
                  <a:pt x="1120055" y="139150"/>
                </a:lnTo>
                <a:lnTo>
                  <a:pt x="1153451" y="129132"/>
                </a:lnTo>
                <a:lnTo>
                  <a:pt x="1187961" y="124678"/>
                </a:lnTo>
                <a:lnTo>
                  <a:pt x="1223581" y="123565"/>
                </a:lnTo>
                <a:lnTo>
                  <a:pt x="1261429" y="126906"/>
                </a:lnTo>
                <a:lnTo>
                  <a:pt x="1299279" y="131359"/>
                </a:lnTo>
                <a:lnTo>
                  <a:pt x="1337128" y="136924"/>
                </a:lnTo>
                <a:lnTo>
                  <a:pt x="1374976" y="141378"/>
                </a:lnTo>
                <a:lnTo>
                  <a:pt x="1412824" y="143604"/>
                </a:lnTo>
                <a:lnTo>
                  <a:pt x="1449561" y="143604"/>
                </a:lnTo>
                <a:lnTo>
                  <a:pt x="1484069" y="139150"/>
                </a:lnTo>
                <a:lnTo>
                  <a:pt x="1518579" y="130245"/>
                </a:lnTo>
                <a:lnTo>
                  <a:pt x="1551974" y="116887"/>
                </a:lnTo>
                <a:lnTo>
                  <a:pt x="1585369" y="99075"/>
                </a:lnTo>
                <a:lnTo>
                  <a:pt x="1618765" y="81264"/>
                </a:lnTo>
                <a:lnTo>
                  <a:pt x="1652161" y="61227"/>
                </a:lnTo>
                <a:lnTo>
                  <a:pt x="1684444" y="42302"/>
                </a:lnTo>
                <a:lnTo>
                  <a:pt x="1718953" y="25604"/>
                </a:lnTo>
                <a:lnTo>
                  <a:pt x="1752349" y="12245"/>
                </a:lnTo>
                <a:lnTo>
                  <a:pt x="1786858" y="3339"/>
                </a:lnTo>
                <a:close/>
              </a:path>
            </a:pathLst>
          </a:custGeom>
        </p:spPr>
      </p:pic>
    </p:spTree>
    <p:extLst>
      <p:ext uri="{BB962C8B-B14F-4D97-AF65-F5344CB8AC3E}">
        <p14:creationId xmlns:p14="http://schemas.microsoft.com/office/powerpoint/2010/main" val="1263242684"/>
      </p:ext>
    </p:extLst>
  </p:cSld>
  <p:clrMapOvr>
    <a:masterClrMapping/>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7C615D28-8D37-47CB-9D5B-9ACFDA3089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B44E8B88-4B30-6B41-2A89-CD6F1EFEBDD4}"/>
              </a:ext>
            </a:extLst>
          </p:cNvPr>
          <p:cNvSpPr>
            <a:spLocks noGrp="1"/>
          </p:cNvSpPr>
          <p:nvPr>
            <p:ph type="title"/>
          </p:nvPr>
        </p:nvSpPr>
        <p:spPr>
          <a:xfrm>
            <a:off x="809596" y="1020829"/>
            <a:ext cx="5880100" cy="1681709"/>
          </a:xfrm>
        </p:spPr>
        <p:txBody>
          <a:bodyPr>
            <a:normAutofit/>
          </a:bodyPr>
          <a:lstStyle/>
          <a:p>
            <a:r>
              <a:rPr lang="nl-NL" sz="4800"/>
              <a:t>Rekenen</a:t>
            </a:r>
          </a:p>
        </p:txBody>
      </p:sp>
      <p:sp>
        <p:nvSpPr>
          <p:cNvPr id="3" name="Tijdelijke aanduiding voor inhoud 2">
            <a:extLst>
              <a:ext uri="{FF2B5EF4-FFF2-40B4-BE49-F238E27FC236}">
                <a16:creationId xmlns:a16="http://schemas.microsoft.com/office/drawing/2014/main" id="{BAED0D41-2BE2-7E59-FA37-8DA55FF67415}"/>
              </a:ext>
            </a:extLst>
          </p:cNvPr>
          <p:cNvSpPr>
            <a:spLocks noGrp="1"/>
          </p:cNvSpPr>
          <p:nvPr>
            <p:ph idx="1"/>
          </p:nvPr>
        </p:nvSpPr>
        <p:spPr>
          <a:xfrm>
            <a:off x="786524" y="2246354"/>
            <a:ext cx="4736591" cy="3640578"/>
          </a:xfrm>
        </p:spPr>
        <p:txBody>
          <a:bodyPr anchor="t">
            <a:normAutofit lnSpcReduction="10000"/>
          </a:bodyPr>
          <a:lstStyle/>
          <a:p>
            <a:pPr marL="0" indent="0">
              <a:lnSpc>
                <a:spcPct val="100000"/>
              </a:lnSpc>
              <a:buNone/>
            </a:pPr>
            <a:r>
              <a:rPr lang="nl-NL" sz="1700"/>
              <a:t>Elke dag rekenen we minimaal 45 minuten. </a:t>
            </a:r>
            <a:br>
              <a:rPr lang="nl-NL" sz="1700"/>
            </a:br>
            <a:r>
              <a:rPr lang="nl-NL" sz="1700"/>
              <a:t>3 of 4 keer per week hebben de kinderen een </a:t>
            </a:r>
            <a:r>
              <a:rPr lang="nl-NL" sz="1700" err="1"/>
              <a:t>instructieles</a:t>
            </a:r>
            <a:r>
              <a:rPr lang="nl-NL" sz="1700"/>
              <a:t>, waarna ze zelfstandig verder oefenen op hun Chromebook, op Snappet. </a:t>
            </a:r>
            <a:br>
              <a:rPr lang="nl-NL" sz="1700"/>
            </a:br>
            <a:br>
              <a:rPr lang="nl-NL" sz="1700"/>
            </a:br>
            <a:r>
              <a:rPr lang="nl-NL" sz="1700"/>
              <a:t>Verder rekenen we met spelletjes van onder andere Met Sprongen Vooruit. </a:t>
            </a:r>
            <a:br>
              <a:rPr lang="nl-NL" sz="1700"/>
            </a:br>
            <a:br>
              <a:rPr lang="nl-NL" sz="1700"/>
            </a:br>
            <a:r>
              <a:rPr lang="nl-NL" sz="1700"/>
              <a:t>In groep 5/6 zijn de (deel-)tafels erg belangrijk. Het helpt u kind erg om thuis ook te oefenen! </a:t>
            </a:r>
            <a:br>
              <a:rPr lang="nl-NL" sz="1700"/>
            </a:br>
            <a:br>
              <a:rPr lang="nl-NL" sz="1700"/>
            </a:br>
            <a:r>
              <a:rPr lang="nl-NL" sz="1700"/>
              <a:t>Scan de QR-codes voor meer informatie over de rekendoelen in groep 5 en groep 6.</a:t>
            </a:r>
            <a:br>
              <a:rPr lang="nl-NL" sz="1700"/>
            </a:br>
            <a:br>
              <a:rPr lang="nl-NL" sz="1700"/>
            </a:br>
            <a:endParaRPr lang="nl-NL" sz="1700"/>
          </a:p>
        </p:txBody>
      </p:sp>
      <p:sp>
        <p:nvSpPr>
          <p:cNvPr id="33" name="Freeform: Shape 32">
            <a:extLst>
              <a:ext uri="{FF2B5EF4-FFF2-40B4-BE49-F238E27FC236}">
                <a16:creationId xmlns:a16="http://schemas.microsoft.com/office/drawing/2014/main" id="{009A1112-239E-4149-B803-9EC081E375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10946" y="2529102"/>
            <a:ext cx="3361914" cy="3357830"/>
          </a:xfrm>
          <a:custGeom>
            <a:avLst/>
            <a:gdLst>
              <a:gd name="connsiteX0" fmla="*/ 3095991 w 6191980"/>
              <a:gd name="connsiteY0" fmla="*/ 0 h 6184462"/>
              <a:gd name="connsiteX1" fmla="*/ 3156069 w 6191980"/>
              <a:gd name="connsiteY1" fmla="*/ 5631 h 6184462"/>
              <a:gd name="connsiteX2" fmla="*/ 3214272 w 6191980"/>
              <a:gd name="connsiteY2" fmla="*/ 20652 h 6184462"/>
              <a:gd name="connsiteX3" fmla="*/ 3270598 w 6191980"/>
              <a:gd name="connsiteY3" fmla="*/ 43182 h 6184462"/>
              <a:gd name="connsiteX4" fmla="*/ 3328798 w 6191980"/>
              <a:gd name="connsiteY4" fmla="*/ 71344 h 6184462"/>
              <a:gd name="connsiteX5" fmla="*/ 3383247 w 6191980"/>
              <a:gd name="connsiteY5" fmla="*/ 103262 h 6184462"/>
              <a:gd name="connsiteX6" fmla="*/ 3439573 w 6191980"/>
              <a:gd name="connsiteY6" fmla="*/ 137057 h 6184462"/>
              <a:gd name="connsiteX7" fmla="*/ 3495897 w 6191980"/>
              <a:gd name="connsiteY7" fmla="*/ 167096 h 6184462"/>
              <a:gd name="connsiteX8" fmla="*/ 3552221 w 6191980"/>
              <a:gd name="connsiteY8" fmla="*/ 197137 h 6184462"/>
              <a:gd name="connsiteX9" fmla="*/ 3606669 w 6191980"/>
              <a:gd name="connsiteY9" fmla="*/ 219666 h 6184462"/>
              <a:gd name="connsiteX10" fmla="*/ 3666749 w 6191980"/>
              <a:gd name="connsiteY10" fmla="*/ 234686 h 6184462"/>
              <a:gd name="connsiteX11" fmla="*/ 3724950 w 6191980"/>
              <a:gd name="connsiteY11" fmla="*/ 242197 h 6184462"/>
              <a:gd name="connsiteX12" fmla="*/ 3786907 w 6191980"/>
              <a:gd name="connsiteY12" fmla="*/ 242197 h 6184462"/>
              <a:gd name="connsiteX13" fmla="*/ 3850743 w 6191980"/>
              <a:gd name="connsiteY13" fmla="*/ 238443 h 6184462"/>
              <a:gd name="connsiteX14" fmla="*/ 3914577 w 6191980"/>
              <a:gd name="connsiteY14" fmla="*/ 230932 h 6184462"/>
              <a:gd name="connsiteX15" fmla="*/ 3978413 w 6191980"/>
              <a:gd name="connsiteY15" fmla="*/ 221545 h 6184462"/>
              <a:gd name="connsiteX16" fmla="*/ 4042247 w 6191980"/>
              <a:gd name="connsiteY16" fmla="*/ 214035 h 6184462"/>
              <a:gd name="connsiteX17" fmla="*/ 4106083 w 6191980"/>
              <a:gd name="connsiteY17" fmla="*/ 208401 h 6184462"/>
              <a:gd name="connsiteX18" fmla="*/ 4166161 w 6191980"/>
              <a:gd name="connsiteY18" fmla="*/ 210279 h 6184462"/>
              <a:gd name="connsiteX19" fmla="*/ 4224364 w 6191980"/>
              <a:gd name="connsiteY19" fmla="*/ 217789 h 6184462"/>
              <a:gd name="connsiteX20" fmla="*/ 4280690 w 6191980"/>
              <a:gd name="connsiteY20" fmla="*/ 234686 h 6184462"/>
              <a:gd name="connsiteX21" fmla="*/ 4327628 w 6191980"/>
              <a:gd name="connsiteY21" fmla="*/ 259094 h 6184462"/>
              <a:gd name="connsiteX22" fmla="*/ 4372686 w 6191980"/>
              <a:gd name="connsiteY22" fmla="*/ 291012 h 6184462"/>
              <a:gd name="connsiteX23" fmla="*/ 4412114 w 6191980"/>
              <a:gd name="connsiteY23" fmla="*/ 328561 h 6184462"/>
              <a:gd name="connsiteX24" fmla="*/ 4451542 w 6191980"/>
              <a:gd name="connsiteY24" fmla="*/ 371743 h 6184462"/>
              <a:gd name="connsiteX25" fmla="*/ 4487214 w 6191980"/>
              <a:gd name="connsiteY25" fmla="*/ 416803 h 6184462"/>
              <a:gd name="connsiteX26" fmla="*/ 4522886 w 6191980"/>
              <a:gd name="connsiteY26" fmla="*/ 463741 h 6184462"/>
              <a:gd name="connsiteX27" fmla="*/ 4558559 w 6191980"/>
              <a:gd name="connsiteY27" fmla="*/ 510678 h 6184462"/>
              <a:gd name="connsiteX28" fmla="*/ 4594231 w 6191980"/>
              <a:gd name="connsiteY28" fmla="*/ 555737 h 6184462"/>
              <a:gd name="connsiteX29" fmla="*/ 4631782 w 6191980"/>
              <a:gd name="connsiteY29" fmla="*/ 598919 h 6184462"/>
              <a:gd name="connsiteX30" fmla="*/ 4674964 w 6191980"/>
              <a:gd name="connsiteY30" fmla="*/ 636471 h 6184462"/>
              <a:gd name="connsiteX31" fmla="*/ 4716270 w 6191980"/>
              <a:gd name="connsiteY31" fmla="*/ 670266 h 6184462"/>
              <a:gd name="connsiteX32" fmla="*/ 4763206 w 6191980"/>
              <a:gd name="connsiteY32" fmla="*/ 696549 h 6184462"/>
              <a:gd name="connsiteX33" fmla="*/ 4813899 w 6191980"/>
              <a:gd name="connsiteY33" fmla="*/ 719079 h 6184462"/>
              <a:gd name="connsiteX34" fmla="*/ 4868345 w 6191980"/>
              <a:gd name="connsiteY34" fmla="*/ 737854 h 6184462"/>
              <a:gd name="connsiteX35" fmla="*/ 4924669 w 6191980"/>
              <a:gd name="connsiteY35" fmla="*/ 754751 h 6184462"/>
              <a:gd name="connsiteX36" fmla="*/ 4980995 w 6191980"/>
              <a:gd name="connsiteY36" fmla="*/ 769772 h 6184462"/>
              <a:gd name="connsiteX37" fmla="*/ 5039198 w 6191980"/>
              <a:gd name="connsiteY37" fmla="*/ 784792 h 6184462"/>
              <a:gd name="connsiteX38" fmla="*/ 5093644 w 6191980"/>
              <a:gd name="connsiteY38" fmla="*/ 801690 h 6184462"/>
              <a:gd name="connsiteX39" fmla="*/ 5148091 w 6191980"/>
              <a:gd name="connsiteY39" fmla="*/ 820464 h 6184462"/>
              <a:gd name="connsiteX40" fmla="*/ 5198784 w 6191980"/>
              <a:gd name="connsiteY40" fmla="*/ 842995 h 6184462"/>
              <a:gd name="connsiteX41" fmla="*/ 5243845 w 6191980"/>
              <a:gd name="connsiteY41" fmla="*/ 871157 h 6184462"/>
              <a:gd name="connsiteX42" fmla="*/ 5285151 w 6191980"/>
              <a:gd name="connsiteY42" fmla="*/ 904952 h 6184462"/>
              <a:gd name="connsiteX43" fmla="*/ 5318944 w 6191980"/>
              <a:gd name="connsiteY43" fmla="*/ 946257 h 6184462"/>
              <a:gd name="connsiteX44" fmla="*/ 5347108 w 6191980"/>
              <a:gd name="connsiteY44" fmla="*/ 991317 h 6184462"/>
              <a:gd name="connsiteX45" fmla="*/ 5369636 w 6191980"/>
              <a:gd name="connsiteY45" fmla="*/ 1042007 h 6184462"/>
              <a:gd name="connsiteX46" fmla="*/ 5388410 w 6191980"/>
              <a:gd name="connsiteY46" fmla="*/ 1096456 h 6184462"/>
              <a:gd name="connsiteX47" fmla="*/ 5405308 w 6191980"/>
              <a:gd name="connsiteY47" fmla="*/ 1150903 h 6184462"/>
              <a:gd name="connsiteX48" fmla="*/ 5420328 w 6191980"/>
              <a:gd name="connsiteY48" fmla="*/ 1209105 h 6184462"/>
              <a:gd name="connsiteX49" fmla="*/ 5435349 w 6191980"/>
              <a:gd name="connsiteY49" fmla="*/ 1265429 h 6184462"/>
              <a:gd name="connsiteX50" fmla="*/ 5452246 w 6191980"/>
              <a:gd name="connsiteY50" fmla="*/ 1321755 h 6184462"/>
              <a:gd name="connsiteX51" fmla="*/ 5471021 w 6191980"/>
              <a:gd name="connsiteY51" fmla="*/ 1376203 h 6184462"/>
              <a:gd name="connsiteX52" fmla="*/ 5493550 w 6191980"/>
              <a:gd name="connsiteY52" fmla="*/ 1426896 h 6184462"/>
              <a:gd name="connsiteX53" fmla="*/ 5519836 w 6191980"/>
              <a:gd name="connsiteY53" fmla="*/ 1473832 h 6184462"/>
              <a:gd name="connsiteX54" fmla="*/ 5553632 w 6191980"/>
              <a:gd name="connsiteY54" fmla="*/ 1515138 h 6184462"/>
              <a:gd name="connsiteX55" fmla="*/ 5591181 w 6191980"/>
              <a:gd name="connsiteY55" fmla="*/ 1558320 h 6184462"/>
              <a:gd name="connsiteX56" fmla="*/ 5634364 w 6191980"/>
              <a:gd name="connsiteY56" fmla="*/ 1595869 h 6184462"/>
              <a:gd name="connsiteX57" fmla="*/ 5679425 w 6191980"/>
              <a:gd name="connsiteY57" fmla="*/ 1631541 h 6184462"/>
              <a:gd name="connsiteX58" fmla="*/ 5728238 w 6191980"/>
              <a:gd name="connsiteY58" fmla="*/ 1667213 h 6184462"/>
              <a:gd name="connsiteX59" fmla="*/ 5775175 w 6191980"/>
              <a:gd name="connsiteY59" fmla="*/ 1702885 h 6184462"/>
              <a:gd name="connsiteX60" fmla="*/ 5820236 w 6191980"/>
              <a:gd name="connsiteY60" fmla="*/ 1738560 h 6184462"/>
              <a:gd name="connsiteX61" fmla="*/ 5863416 w 6191980"/>
              <a:gd name="connsiteY61" fmla="*/ 1777986 h 6184462"/>
              <a:gd name="connsiteX62" fmla="*/ 5900968 w 6191980"/>
              <a:gd name="connsiteY62" fmla="*/ 1817414 h 6184462"/>
              <a:gd name="connsiteX63" fmla="*/ 5932886 w 6191980"/>
              <a:gd name="connsiteY63" fmla="*/ 1862474 h 6184462"/>
              <a:gd name="connsiteX64" fmla="*/ 5957294 w 6191980"/>
              <a:gd name="connsiteY64" fmla="*/ 1909410 h 6184462"/>
              <a:gd name="connsiteX65" fmla="*/ 5974191 w 6191980"/>
              <a:gd name="connsiteY65" fmla="*/ 1965736 h 6184462"/>
              <a:gd name="connsiteX66" fmla="*/ 5981700 w 6191980"/>
              <a:gd name="connsiteY66" fmla="*/ 2023938 h 6184462"/>
              <a:gd name="connsiteX67" fmla="*/ 5983578 w 6191980"/>
              <a:gd name="connsiteY67" fmla="*/ 2084018 h 6184462"/>
              <a:gd name="connsiteX68" fmla="*/ 5977945 w 6191980"/>
              <a:gd name="connsiteY68" fmla="*/ 2147852 h 6184462"/>
              <a:gd name="connsiteX69" fmla="*/ 5970435 w 6191980"/>
              <a:gd name="connsiteY69" fmla="*/ 2211686 h 6184462"/>
              <a:gd name="connsiteX70" fmla="*/ 5961048 w 6191980"/>
              <a:gd name="connsiteY70" fmla="*/ 2275522 h 6184462"/>
              <a:gd name="connsiteX71" fmla="*/ 5953538 w 6191980"/>
              <a:gd name="connsiteY71" fmla="*/ 2339356 h 6184462"/>
              <a:gd name="connsiteX72" fmla="*/ 5949784 w 6191980"/>
              <a:gd name="connsiteY72" fmla="*/ 2403192 h 6184462"/>
              <a:gd name="connsiteX73" fmla="*/ 5949784 w 6191980"/>
              <a:gd name="connsiteY73" fmla="*/ 2465149 h 6184462"/>
              <a:gd name="connsiteX74" fmla="*/ 5957294 w 6191980"/>
              <a:gd name="connsiteY74" fmla="*/ 2523350 h 6184462"/>
              <a:gd name="connsiteX75" fmla="*/ 5972312 w 6191980"/>
              <a:gd name="connsiteY75" fmla="*/ 2581552 h 6184462"/>
              <a:gd name="connsiteX76" fmla="*/ 5994843 w 6191980"/>
              <a:gd name="connsiteY76" fmla="*/ 2636001 h 6184462"/>
              <a:gd name="connsiteX77" fmla="*/ 6024884 w 6191980"/>
              <a:gd name="connsiteY77" fmla="*/ 2692325 h 6184462"/>
              <a:gd name="connsiteX78" fmla="*/ 6054922 w 6191980"/>
              <a:gd name="connsiteY78" fmla="*/ 2748651 h 6184462"/>
              <a:gd name="connsiteX79" fmla="*/ 6088718 w 6191980"/>
              <a:gd name="connsiteY79" fmla="*/ 2804974 h 6184462"/>
              <a:gd name="connsiteX80" fmla="*/ 6120634 w 6191980"/>
              <a:gd name="connsiteY80" fmla="*/ 2859423 h 6184462"/>
              <a:gd name="connsiteX81" fmla="*/ 6148798 w 6191980"/>
              <a:gd name="connsiteY81" fmla="*/ 2917624 h 6184462"/>
              <a:gd name="connsiteX82" fmla="*/ 6171326 w 6191980"/>
              <a:gd name="connsiteY82" fmla="*/ 2973950 h 6184462"/>
              <a:gd name="connsiteX83" fmla="*/ 6186347 w 6191980"/>
              <a:gd name="connsiteY83" fmla="*/ 3032152 h 6184462"/>
              <a:gd name="connsiteX84" fmla="*/ 6191980 w 6191980"/>
              <a:gd name="connsiteY84" fmla="*/ 3092230 h 6184462"/>
              <a:gd name="connsiteX85" fmla="*/ 6186347 w 6191980"/>
              <a:gd name="connsiteY85" fmla="*/ 3152310 h 6184462"/>
              <a:gd name="connsiteX86" fmla="*/ 6171326 w 6191980"/>
              <a:gd name="connsiteY86" fmla="*/ 3210513 h 6184462"/>
              <a:gd name="connsiteX87" fmla="*/ 6148798 w 6191980"/>
              <a:gd name="connsiteY87" fmla="*/ 3266839 h 6184462"/>
              <a:gd name="connsiteX88" fmla="*/ 6120634 w 6191980"/>
              <a:gd name="connsiteY88" fmla="*/ 3325039 h 6184462"/>
              <a:gd name="connsiteX89" fmla="*/ 6088718 w 6191980"/>
              <a:gd name="connsiteY89" fmla="*/ 3379488 h 6184462"/>
              <a:gd name="connsiteX90" fmla="*/ 6054922 w 6191980"/>
              <a:gd name="connsiteY90" fmla="*/ 3435814 h 6184462"/>
              <a:gd name="connsiteX91" fmla="*/ 6024884 w 6191980"/>
              <a:gd name="connsiteY91" fmla="*/ 3492137 h 6184462"/>
              <a:gd name="connsiteX92" fmla="*/ 5994843 w 6191980"/>
              <a:gd name="connsiteY92" fmla="*/ 3548461 h 6184462"/>
              <a:gd name="connsiteX93" fmla="*/ 5972312 w 6191980"/>
              <a:gd name="connsiteY93" fmla="*/ 3602910 h 6184462"/>
              <a:gd name="connsiteX94" fmla="*/ 5957294 w 6191980"/>
              <a:gd name="connsiteY94" fmla="*/ 3661113 h 6184462"/>
              <a:gd name="connsiteX95" fmla="*/ 5949784 w 6191980"/>
              <a:gd name="connsiteY95" fmla="*/ 3719313 h 6184462"/>
              <a:gd name="connsiteX96" fmla="*/ 5949784 w 6191980"/>
              <a:gd name="connsiteY96" fmla="*/ 3781272 h 6184462"/>
              <a:gd name="connsiteX97" fmla="*/ 5953538 w 6191980"/>
              <a:gd name="connsiteY97" fmla="*/ 3845106 h 6184462"/>
              <a:gd name="connsiteX98" fmla="*/ 5961048 w 6191980"/>
              <a:gd name="connsiteY98" fmla="*/ 3908940 h 6184462"/>
              <a:gd name="connsiteX99" fmla="*/ 5970435 w 6191980"/>
              <a:gd name="connsiteY99" fmla="*/ 3972776 h 6184462"/>
              <a:gd name="connsiteX100" fmla="*/ 5977945 w 6191980"/>
              <a:gd name="connsiteY100" fmla="*/ 4036610 h 6184462"/>
              <a:gd name="connsiteX101" fmla="*/ 5983578 w 6191980"/>
              <a:gd name="connsiteY101" fmla="*/ 4100444 h 6184462"/>
              <a:gd name="connsiteX102" fmla="*/ 5981700 w 6191980"/>
              <a:gd name="connsiteY102" fmla="*/ 4160526 h 6184462"/>
              <a:gd name="connsiteX103" fmla="*/ 5974191 w 6191980"/>
              <a:gd name="connsiteY103" fmla="*/ 4218729 h 6184462"/>
              <a:gd name="connsiteX104" fmla="*/ 5957294 w 6191980"/>
              <a:gd name="connsiteY104" fmla="*/ 4275053 h 6184462"/>
              <a:gd name="connsiteX105" fmla="*/ 5932886 w 6191980"/>
              <a:gd name="connsiteY105" fmla="*/ 4321989 h 6184462"/>
              <a:gd name="connsiteX106" fmla="*/ 5900968 w 6191980"/>
              <a:gd name="connsiteY106" fmla="*/ 4367050 h 6184462"/>
              <a:gd name="connsiteX107" fmla="*/ 5863416 w 6191980"/>
              <a:gd name="connsiteY107" fmla="*/ 4406477 h 6184462"/>
              <a:gd name="connsiteX108" fmla="*/ 5820236 w 6191980"/>
              <a:gd name="connsiteY108" fmla="*/ 4445903 h 6184462"/>
              <a:gd name="connsiteX109" fmla="*/ 5775175 w 6191980"/>
              <a:gd name="connsiteY109" fmla="*/ 4481577 h 6184462"/>
              <a:gd name="connsiteX110" fmla="*/ 5728238 w 6191980"/>
              <a:gd name="connsiteY110" fmla="*/ 4517249 h 6184462"/>
              <a:gd name="connsiteX111" fmla="*/ 5679425 w 6191980"/>
              <a:gd name="connsiteY111" fmla="*/ 4552921 h 6184462"/>
              <a:gd name="connsiteX112" fmla="*/ 5634364 w 6191980"/>
              <a:gd name="connsiteY112" fmla="*/ 4588593 h 6184462"/>
              <a:gd name="connsiteX113" fmla="*/ 5591181 w 6191980"/>
              <a:gd name="connsiteY113" fmla="*/ 4626142 h 6184462"/>
              <a:gd name="connsiteX114" fmla="*/ 5553632 w 6191980"/>
              <a:gd name="connsiteY114" fmla="*/ 4669325 h 6184462"/>
              <a:gd name="connsiteX115" fmla="*/ 5519836 w 6191980"/>
              <a:gd name="connsiteY115" fmla="*/ 4710630 h 6184462"/>
              <a:gd name="connsiteX116" fmla="*/ 5493550 w 6191980"/>
              <a:gd name="connsiteY116" fmla="*/ 4757566 h 6184462"/>
              <a:gd name="connsiteX117" fmla="*/ 5471021 w 6191980"/>
              <a:gd name="connsiteY117" fmla="*/ 4808259 h 6184462"/>
              <a:gd name="connsiteX118" fmla="*/ 5452246 w 6191980"/>
              <a:gd name="connsiteY118" fmla="*/ 4862708 h 6184462"/>
              <a:gd name="connsiteX119" fmla="*/ 5435349 w 6191980"/>
              <a:gd name="connsiteY119" fmla="*/ 4919033 h 6184462"/>
              <a:gd name="connsiteX120" fmla="*/ 5420328 w 6191980"/>
              <a:gd name="connsiteY120" fmla="*/ 4975357 h 6184462"/>
              <a:gd name="connsiteX121" fmla="*/ 5405308 w 6191980"/>
              <a:gd name="connsiteY121" fmla="*/ 5033560 h 6184462"/>
              <a:gd name="connsiteX122" fmla="*/ 5388410 w 6191980"/>
              <a:gd name="connsiteY122" fmla="*/ 5088007 h 6184462"/>
              <a:gd name="connsiteX123" fmla="*/ 5369636 w 6191980"/>
              <a:gd name="connsiteY123" fmla="*/ 5142453 h 6184462"/>
              <a:gd name="connsiteX124" fmla="*/ 5347108 w 6191980"/>
              <a:gd name="connsiteY124" fmla="*/ 5193146 h 6184462"/>
              <a:gd name="connsiteX125" fmla="*/ 5318944 w 6191980"/>
              <a:gd name="connsiteY125" fmla="*/ 5238207 h 6184462"/>
              <a:gd name="connsiteX126" fmla="*/ 5285151 w 6191980"/>
              <a:gd name="connsiteY126" fmla="*/ 5279510 h 6184462"/>
              <a:gd name="connsiteX127" fmla="*/ 5243845 w 6191980"/>
              <a:gd name="connsiteY127" fmla="*/ 5313305 h 6184462"/>
              <a:gd name="connsiteX128" fmla="*/ 5198784 w 6191980"/>
              <a:gd name="connsiteY128" fmla="*/ 5341467 h 6184462"/>
              <a:gd name="connsiteX129" fmla="*/ 5148091 w 6191980"/>
              <a:gd name="connsiteY129" fmla="*/ 5363998 h 6184462"/>
              <a:gd name="connsiteX130" fmla="*/ 5093644 w 6191980"/>
              <a:gd name="connsiteY130" fmla="*/ 5382773 h 6184462"/>
              <a:gd name="connsiteX131" fmla="*/ 5039198 w 6191980"/>
              <a:gd name="connsiteY131" fmla="*/ 5399670 h 6184462"/>
              <a:gd name="connsiteX132" fmla="*/ 4980995 w 6191980"/>
              <a:gd name="connsiteY132" fmla="*/ 5414691 h 6184462"/>
              <a:gd name="connsiteX133" fmla="*/ 4924669 w 6191980"/>
              <a:gd name="connsiteY133" fmla="*/ 5429711 h 6184462"/>
              <a:gd name="connsiteX134" fmla="*/ 4868345 w 6191980"/>
              <a:gd name="connsiteY134" fmla="*/ 5446609 h 6184462"/>
              <a:gd name="connsiteX135" fmla="*/ 4813899 w 6191980"/>
              <a:gd name="connsiteY135" fmla="*/ 5465383 h 6184462"/>
              <a:gd name="connsiteX136" fmla="*/ 4763206 w 6191980"/>
              <a:gd name="connsiteY136" fmla="*/ 5487914 h 6184462"/>
              <a:gd name="connsiteX137" fmla="*/ 4716270 w 6191980"/>
              <a:gd name="connsiteY137" fmla="*/ 5514197 h 6184462"/>
              <a:gd name="connsiteX138" fmla="*/ 4674964 w 6191980"/>
              <a:gd name="connsiteY138" fmla="*/ 5547992 h 6184462"/>
              <a:gd name="connsiteX139" fmla="*/ 4631782 w 6191980"/>
              <a:gd name="connsiteY139" fmla="*/ 5585543 h 6184462"/>
              <a:gd name="connsiteX140" fmla="*/ 4594231 w 6191980"/>
              <a:gd name="connsiteY140" fmla="*/ 5628725 h 6184462"/>
              <a:gd name="connsiteX141" fmla="*/ 4558559 w 6191980"/>
              <a:gd name="connsiteY141" fmla="*/ 5673785 h 6184462"/>
              <a:gd name="connsiteX142" fmla="*/ 4522886 w 6191980"/>
              <a:gd name="connsiteY142" fmla="*/ 5720721 h 6184462"/>
              <a:gd name="connsiteX143" fmla="*/ 4487214 w 6191980"/>
              <a:gd name="connsiteY143" fmla="*/ 5767659 h 6184462"/>
              <a:gd name="connsiteX144" fmla="*/ 4451542 w 6191980"/>
              <a:gd name="connsiteY144" fmla="*/ 5812719 h 6184462"/>
              <a:gd name="connsiteX145" fmla="*/ 4412114 w 6191980"/>
              <a:gd name="connsiteY145" fmla="*/ 5855901 h 6184462"/>
              <a:gd name="connsiteX146" fmla="*/ 4372686 w 6191980"/>
              <a:gd name="connsiteY146" fmla="*/ 5893450 h 6184462"/>
              <a:gd name="connsiteX147" fmla="*/ 4327628 w 6191980"/>
              <a:gd name="connsiteY147" fmla="*/ 5925368 h 6184462"/>
              <a:gd name="connsiteX148" fmla="*/ 4280690 w 6191980"/>
              <a:gd name="connsiteY148" fmla="*/ 5949776 h 6184462"/>
              <a:gd name="connsiteX149" fmla="*/ 4224364 w 6191980"/>
              <a:gd name="connsiteY149" fmla="*/ 5966674 h 6184462"/>
              <a:gd name="connsiteX150" fmla="*/ 4166161 w 6191980"/>
              <a:gd name="connsiteY150" fmla="*/ 5974184 h 6184462"/>
              <a:gd name="connsiteX151" fmla="*/ 4106083 w 6191980"/>
              <a:gd name="connsiteY151" fmla="*/ 5976061 h 6184462"/>
              <a:gd name="connsiteX152" fmla="*/ 4042247 w 6191980"/>
              <a:gd name="connsiteY152" fmla="*/ 5970428 h 6184462"/>
              <a:gd name="connsiteX153" fmla="*/ 3978413 w 6191980"/>
              <a:gd name="connsiteY153" fmla="*/ 5962919 h 6184462"/>
              <a:gd name="connsiteX154" fmla="*/ 3914577 w 6191980"/>
              <a:gd name="connsiteY154" fmla="*/ 5953530 h 6184462"/>
              <a:gd name="connsiteX155" fmla="*/ 3850743 w 6191980"/>
              <a:gd name="connsiteY155" fmla="*/ 5946022 h 6184462"/>
              <a:gd name="connsiteX156" fmla="*/ 3786907 w 6191980"/>
              <a:gd name="connsiteY156" fmla="*/ 5942266 h 6184462"/>
              <a:gd name="connsiteX157" fmla="*/ 3724950 w 6191980"/>
              <a:gd name="connsiteY157" fmla="*/ 5942266 h 6184462"/>
              <a:gd name="connsiteX158" fmla="*/ 3666749 w 6191980"/>
              <a:gd name="connsiteY158" fmla="*/ 5949776 h 6184462"/>
              <a:gd name="connsiteX159" fmla="*/ 3606669 w 6191980"/>
              <a:gd name="connsiteY159" fmla="*/ 5964797 h 6184462"/>
              <a:gd name="connsiteX160" fmla="*/ 3552221 w 6191980"/>
              <a:gd name="connsiteY160" fmla="*/ 5987325 h 6184462"/>
              <a:gd name="connsiteX161" fmla="*/ 3495897 w 6191980"/>
              <a:gd name="connsiteY161" fmla="*/ 6017366 h 6184462"/>
              <a:gd name="connsiteX162" fmla="*/ 3439573 w 6191980"/>
              <a:gd name="connsiteY162" fmla="*/ 6047407 h 6184462"/>
              <a:gd name="connsiteX163" fmla="*/ 3383247 w 6191980"/>
              <a:gd name="connsiteY163" fmla="*/ 6081200 h 6184462"/>
              <a:gd name="connsiteX164" fmla="*/ 3328798 w 6191980"/>
              <a:gd name="connsiteY164" fmla="*/ 6113118 h 6184462"/>
              <a:gd name="connsiteX165" fmla="*/ 3270598 w 6191980"/>
              <a:gd name="connsiteY165" fmla="*/ 6141280 h 6184462"/>
              <a:gd name="connsiteX166" fmla="*/ 3214272 w 6191980"/>
              <a:gd name="connsiteY166" fmla="*/ 6163811 h 6184462"/>
              <a:gd name="connsiteX167" fmla="*/ 3156069 w 6191980"/>
              <a:gd name="connsiteY167" fmla="*/ 6178831 h 6184462"/>
              <a:gd name="connsiteX168" fmla="*/ 3095991 w 6191980"/>
              <a:gd name="connsiteY168" fmla="*/ 6184462 h 6184462"/>
              <a:gd name="connsiteX169" fmla="*/ 3035911 w 6191980"/>
              <a:gd name="connsiteY169" fmla="*/ 6178831 h 6184462"/>
              <a:gd name="connsiteX170" fmla="*/ 2977708 w 6191980"/>
              <a:gd name="connsiteY170" fmla="*/ 6163811 h 6184462"/>
              <a:gd name="connsiteX171" fmla="*/ 2921385 w 6191980"/>
              <a:gd name="connsiteY171" fmla="*/ 6141280 h 6184462"/>
              <a:gd name="connsiteX172" fmla="*/ 2863182 w 6191980"/>
              <a:gd name="connsiteY172" fmla="*/ 6113118 h 6184462"/>
              <a:gd name="connsiteX173" fmla="*/ 2808733 w 6191980"/>
              <a:gd name="connsiteY173" fmla="*/ 6081200 h 6184462"/>
              <a:gd name="connsiteX174" fmla="*/ 2752409 w 6191980"/>
              <a:gd name="connsiteY174" fmla="*/ 6047407 h 6184462"/>
              <a:gd name="connsiteX175" fmla="*/ 2696083 w 6191980"/>
              <a:gd name="connsiteY175" fmla="*/ 6017366 h 6184462"/>
              <a:gd name="connsiteX176" fmla="*/ 2639760 w 6191980"/>
              <a:gd name="connsiteY176" fmla="*/ 5987325 h 6184462"/>
              <a:gd name="connsiteX177" fmla="*/ 2583436 w 6191980"/>
              <a:gd name="connsiteY177" fmla="*/ 5964797 h 6184462"/>
              <a:gd name="connsiteX178" fmla="*/ 2525233 w 6191980"/>
              <a:gd name="connsiteY178" fmla="*/ 5949776 h 6184462"/>
              <a:gd name="connsiteX179" fmla="*/ 2467030 w 6191980"/>
              <a:gd name="connsiteY179" fmla="*/ 5942266 h 6184462"/>
              <a:gd name="connsiteX180" fmla="*/ 2405071 w 6191980"/>
              <a:gd name="connsiteY180" fmla="*/ 5942266 h 6184462"/>
              <a:gd name="connsiteX181" fmla="*/ 2341237 w 6191980"/>
              <a:gd name="connsiteY181" fmla="*/ 5946022 h 6184462"/>
              <a:gd name="connsiteX182" fmla="*/ 2277403 w 6191980"/>
              <a:gd name="connsiteY182" fmla="*/ 5953530 h 6184462"/>
              <a:gd name="connsiteX183" fmla="*/ 2213567 w 6191980"/>
              <a:gd name="connsiteY183" fmla="*/ 5962919 h 6184462"/>
              <a:gd name="connsiteX184" fmla="*/ 2149731 w 6191980"/>
              <a:gd name="connsiteY184" fmla="*/ 5970428 h 6184462"/>
              <a:gd name="connsiteX185" fmla="*/ 2085897 w 6191980"/>
              <a:gd name="connsiteY185" fmla="*/ 5976061 h 6184462"/>
              <a:gd name="connsiteX186" fmla="*/ 2025819 w 6191980"/>
              <a:gd name="connsiteY186" fmla="*/ 5974184 h 6184462"/>
              <a:gd name="connsiteX187" fmla="*/ 1967617 w 6191980"/>
              <a:gd name="connsiteY187" fmla="*/ 5966674 h 6184462"/>
              <a:gd name="connsiteX188" fmla="*/ 1911291 w 6191980"/>
              <a:gd name="connsiteY188" fmla="*/ 5949776 h 6184462"/>
              <a:gd name="connsiteX189" fmla="*/ 1864354 w 6191980"/>
              <a:gd name="connsiteY189" fmla="*/ 5925368 h 6184462"/>
              <a:gd name="connsiteX190" fmla="*/ 1819293 w 6191980"/>
              <a:gd name="connsiteY190" fmla="*/ 5893450 h 6184462"/>
              <a:gd name="connsiteX191" fmla="*/ 1779867 w 6191980"/>
              <a:gd name="connsiteY191" fmla="*/ 5855901 h 6184462"/>
              <a:gd name="connsiteX192" fmla="*/ 1740438 w 6191980"/>
              <a:gd name="connsiteY192" fmla="*/ 5812719 h 6184462"/>
              <a:gd name="connsiteX193" fmla="*/ 1704766 w 6191980"/>
              <a:gd name="connsiteY193" fmla="*/ 5767659 h 6184462"/>
              <a:gd name="connsiteX194" fmla="*/ 1669094 w 6191980"/>
              <a:gd name="connsiteY194" fmla="*/ 5720721 h 6184462"/>
              <a:gd name="connsiteX195" fmla="*/ 1633422 w 6191980"/>
              <a:gd name="connsiteY195" fmla="*/ 5673785 h 6184462"/>
              <a:gd name="connsiteX196" fmla="*/ 1597750 w 6191980"/>
              <a:gd name="connsiteY196" fmla="*/ 5628725 h 6184462"/>
              <a:gd name="connsiteX197" fmla="*/ 1560199 w 6191980"/>
              <a:gd name="connsiteY197" fmla="*/ 5585543 h 6184462"/>
              <a:gd name="connsiteX198" fmla="*/ 1517016 w 6191980"/>
              <a:gd name="connsiteY198" fmla="*/ 5547992 h 6184462"/>
              <a:gd name="connsiteX199" fmla="*/ 1475711 w 6191980"/>
              <a:gd name="connsiteY199" fmla="*/ 5514197 h 6184462"/>
              <a:gd name="connsiteX200" fmla="*/ 1428774 w 6191980"/>
              <a:gd name="connsiteY200" fmla="*/ 5487914 h 6184462"/>
              <a:gd name="connsiteX201" fmla="*/ 1378082 w 6191980"/>
              <a:gd name="connsiteY201" fmla="*/ 5465383 h 6184462"/>
              <a:gd name="connsiteX202" fmla="*/ 1323635 w 6191980"/>
              <a:gd name="connsiteY202" fmla="*/ 5446609 h 6184462"/>
              <a:gd name="connsiteX203" fmla="*/ 1267309 w 6191980"/>
              <a:gd name="connsiteY203" fmla="*/ 5429711 h 6184462"/>
              <a:gd name="connsiteX204" fmla="*/ 1210986 w 6191980"/>
              <a:gd name="connsiteY204" fmla="*/ 5414691 h 6184462"/>
              <a:gd name="connsiteX205" fmla="*/ 1152783 w 6191980"/>
              <a:gd name="connsiteY205" fmla="*/ 5399670 h 6184462"/>
              <a:gd name="connsiteX206" fmla="*/ 1098336 w 6191980"/>
              <a:gd name="connsiteY206" fmla="*/ 5382773 h 6184462"/>
              <a:gd name="connsiteX207" fmla="*/ 1043887 w 6191980"/>
              <a:gd name="connsiteY207" fmla="*/ 5363998 h 6184462"/>
              <a:gd name="connsiteX208" fmla="*/ 993197 w 6191980"/>
              <a:gd name="connsiteY208" fmla="*/ 5341467 h 6184462"/>
              <a:gd name="connsiteX209" fmla="*/ 948135 w 6191980"/>
              <a:gd name="connsiteY209" fmla="*/ 5313305 h 6184462"/>
              <a:gd name="connsiteX210" fmla="*/ 906830 w 6191980"/>
              <a:gd name="connsiteY210" fmla="*/ 5279510 h 6184462"/>
              <a:gd name="connsiteX211" fmla="*/ 873037 w 6191980"/>
              <a:gd name="connsiteY211" fmla="*/ 5238207 h 6184462"/>
              <a:gd name="connsiteX212" fmla="*/ 844875 w 6191980"/>
              <a:gd name="connsiteY212" fmla="*/ 5193146 h 6184462"/>
              <a:gd name="connsiteX213" fmla="*/ 822344 w 6191980"/>
              <a:gd name="connsiteY213" fmla="*/ 5142453 h 6184462"/>
              <a:gd name="connsiteX214" fmla="*/ 803570 w 6191980"/>
              <a:gd name="connsiteY214" fmla="*/ 5088007 h 6184462"/>
              <a:gd name="connsiteX215" fmla="*/ 786672 w 6191980"/>
              <a:gd name="connsiteY215" fmla="*/ 5033560 h 6184462"/>
              <a:gd name="connsiteX216" fmla="*/ 771652 w 6191980"/>
              <a:gd name="connsiteY216" fmla="*/ 4975357 h 6184462"/>
              <a:gd name="connsiteX217" fmla="*/ 756631 w 6191980"/>
              <a:gd name="connsiteY217" fmla="*/ 4919033 h 6184462"/>
              <a:gd name="connsiteX218" fmla="*/ 739734 w 6191980"/>
              <a:gd name="connsiteY218" fmla="*/ 4862708 h 6184462"/>
              <a:gd name="connsiteX219" fmla="*/ 720959 w 6191980"/>
              <a:gd name="connsiteY219" fmla="*/ 4808259 h 6184462"/>
              <a:gd name="connsiteX220" fmla="*/ 698428 w 6191980"/>
              <a:gd name="connsiteY220" fmla="*/ 4757566 h 6184462"/>
              <a:gd name="connsiteX221" fmla="*/ 672143 w 6191980"/>
              <a:gd name="connsiteY221" fmla="*/ 4710630 h 6184462"/>
              <a:gd name="connsiteX222" fmla="*/ 638351 w 6191980"/>
              <a:gd name="connsiteY222" fmla="*/ 4669325 h 6184462"/>
              <a:gd name="connsiteX223" fmla="*/ 600799 w 6191980"/>
              <a:gd name="connsiteY223" fmla="*/ 4626142 h 6184462"/>
              <a:gd name="connsiteX224" fmla="*/ 557617 w 6191980"/>
              <a:gd name="connsiteY224" fmla="*/ 4588593 h 6184462"/>
              <a:gd name="connsiteX225" fmla="*/ 510678 w 6191980"/>
              <a:gd name="connsiteY225" fmla="*/ 4552921 h 6184462"/>
              <a:gd name="connsiteX226" fmla="*/ 463742 w 6191980"/>
              <a:gd name="connsiteY226" fmla="*/ 4517249 h 6184462"/>
              <a:gd name="connsiteX227" fmla="*/ 416805 w 6191980"/>
              <a:gd name="connsiteY227" fmla="*/ 4481577 h 6184462"/>
              <a:gd name="connsiteX228" fmla="*/ 371744 w 6191980"/>
              <a:gd name="connsiteY228" fmla="*/ 4445903 h 6184462"/>
              <a:gd name="connsiteX229" fmla="*/ 328562 w 6191980"/>
              <a:gd name="connsiteY229" fmla="*/ 4406477 h 6184462"/>
              <a:gd name="connsiteX230" fmla="*/ 291012 w 6191980"/>
              <a:gd name="connsiteY230" fmla="*/ 4367050 h 6184462"/>
              <a:gd name="connsiteX231" fmla="*/ 259096 w 6191980"/>
              <a:gd name="connsiteY231" fmla="*/ 4321989 h 6184462"/>
              <a:gd name="connsiteX232" fmla="*/ 234689 w 6191980"/>
              <a:gd name="connsiteY232" fmla="*/ 4275053 h 6184462"/>
              <a:gd name="connsiteX233" fmla="*/ 217791 w 6191980"/>
              <a:gd name="connsiteY233" fmla="*/ 4218729 h 6184462"/>
              <a:gd name="connsiteX234" fmla="*/ 210281 w 6191980"/>
              <a:gd name="connsiteY234" fmla="*/ 4160526 h 6184462"/>
              <a:gd name="connsiteX235" fmla="*/ 208402 w 6191980"/>
              <a:gd name="connsiteY235" fmla="*/ 4100444 h 6184462"/>
              <a:gd name="connsiteX236" fmla="*/ 214035 w 6191980"/>
              <a:gd name="connsiteY236" fmla="*/ 4036610 h 6184462"/>
              <a:gd name="connsiteX237" fmla="*/ 221545 w 6191980"/>
              <a:gd name="connsiteY237" fmla="*/ 3972776 h 6184462"/>
              <a:gd name="connsiteX238" fmla="*/ 230932 w 6191980"/>
              <a:gd name="connsiteY238" fmla="*/ 3908940 h 6184462"/>
              <a:gd name="connsiteX239" fmla="*/ 238443 w 6191980"/>
              <a:gd name="connsiteY239" fmla="*/ 3845106 h 6184462"/>
              <a:gd name="connsiteX240" fmla="*/ 242199 w 6191980"/>
              <a:gd name="connsiteY240" fmla="*/ 3781272 h 6184462"/>
              <a:gd name="connsiteX241" fmla="*/ 242199 w 6191980"/>
              <a:gd name="connsiteY241" fmla="*/ 3719313 h 6184462"/>
              <a:gd name="connsiteX242" fmla="*/ 234689 w 6191980"/>
              <a:gd name="connsiteY242" fmla="*/ 3661113 h 6184462"/>
              <a:gd name="connsiteX243" fmla="*/ 219668 w 6191980"/>
              <a:gd name="connsiteY243" fmla="*/ 3602910 h 6184462"/>
              <a:gd name="connsiteX244" fmla="*/ 197138 w 6191980"/>
              <a:gd name="connsiteY244" fmla="*/ 3548461 h 6184462"/>
              <a:gd name="connsiteX245" fmla="*/ 168976 w 6191980"/>
              <a:gd name="connsiteY245" fmla="*/ 3492137 h 6184462"/>
              <a:gd name="connsiteX246" fmla="*/ 137057 w 6191980"/>
              <a:gd name="connsiteY246" fmla="*/ 3435814 h 6184462"/>
              <a:gd name="connsiteX247" fmla="*/ 103264 w 6191980"/>
              <a:gd name="connsiteY247" fmla="*/ 3379488 h 6184462"/>
              <a:gd name="connsiteX248" fmla="*/ 71346 w 6191980"/>
              <a:gd name="connsiteY248" fmla="*/ 3325039 h 6184462"/>
              <a:gd name="connsiteX249" fmla="*/ 43182 w 6191980"/>
              <a:gd name="connsiteY249" fmla="*/ 3266839 h 6184462"/>
              <a:gd name="connsiteX250" fmla="*/ 20654 w 6191980"/>
              <a:gd name="connsiteY250" fmla="*/ 3210513 h 6184462"/>
              <a:gd name="connsiteX251" fmla="*/ 5634 w 6191980"/>
              <a:gd name="connsiteY251" fmla="*/ 3152310 h 6184462"/>
              <a:gd name="connsiteX252" fmla="*/ 0 w 6191980"/>
              <a:gd name="connsiteY252" fmla="*/ 3092230 h 6184462"/>
              <a:gd name="connsiteX253" fmla="*/ 5634 w 6191980"/>
              <a:gd name="connsiteY253" fmla="*/ 3032152 h 6184462"/>
              <a:gd name="connsiteX254" fmla="*/ 20654 w 6191980"/>
              <a:gd name="connsiteY254" fmla="*/ 2973950 h 6184462"/>
              <a:gd name="connsiteX255" fmla="*/ 43182 w 6191980"/>
              <a:gd name="connsiteY255" fmla="*/ 2917624 h 6184462"/>
              <a:gd name="connsiteX256" fmla="*/ 71346 w 6191980"/>
              <a:gd name="connsiteY256" fmla="*/ 2859423 h 6184462"/>
              <a:gd name="connsiteX257" fmla="*/ 103264 w 6191980"/>
              <a:gd name="connsiteY257" fmla="*/ 2804974 h 6184462"/>
              <a:gd name="connsiteX258" fmla="*/ 137057 w 6191980"/>
              <a:gd name="connsiteY258" fmla="*/ 2748651 h 6184462"/>
              <a:gd name="connsiteX259" fmla="*/ 168976 w 6191980"/>
              <a:gd name="connsiteY259" fmla="*/ 2692325 h 6184462"/>
              <a:gd name="connsiteX260" fmla="*/ 197138 w 6191980"/>
              <a:gd name="connsiteY260" fmla="*/ 2636001 h 6184462"/>
              <a:gd name="connsiteX261" fmla="*/ 219668 w 6191980"/>
              <a:gd name="connsiteY261" fmla="*/ 2581552 h 6184462"/>
              <a:gd name="connsiteX262" fmla="*/ 234689 w 6191980"/>
              <a:gd name="connsiteY262" fmla="*/ 2523350 h 6184462"/>
              <a:gd name="connsiteX263" fmla="*/ 242199 w 6191980"/>
              <a:gd name="connsiteY263" fmla="*/ 2465149 h 6184462"/>
              <a:gd name="connsiteX264" fmla="*/ 242199 w 6191980"/>
              <a:gd name="connsiteY264" fmla="*/ 2403192 h 6184462"/>
              <a:gd name="connsiteX265" fmla="*/ 238443 w 6191980"/>
              <a:gd name="connsiteY265" fmla="*/ 2339356 h 6184462"/>
              <a:gd name="connsiteX266" fmla="*/ 230932 w 6191980"/>
              <a:gd name="connsiteY266" fmla="*/ 2275522 h 6184462"/>
              <a:gd name="connsiteX267" fmla="*/ 221545 w 6191980"/>
              <a:gd name="connsiteY267" fmla="*/ 2211686 h 6184462"/>
              <a:gd name="connsiteX268" fmla="*/ 214035 w 6191980"/>
              <a:gd name="connsiteY268" fmla="*/ 2147852 h 6184462"/>
              <a:gd name="connsiteX269" fmla="*/ 208402 w 6191980"/>
              <a:gd name="connsiteY269" fmla="*/ 2084018 h 6184462"/>
              <a:gd name="connsiteX270" fmla="*/ 210281 w 6191980"/>
              <a:gd name="connsiteY270" fmla="*/ 2023938 h 6184462"/>
              <a:gd name="connsiteX271" fmla="*/ 217791 w 6191980"/>
              <a:gd name="connsiteY271" fmla="*/ 1965736 h 6184462"/>
              <a:gd name="connsiteX272" fmla="*/ 234689 w 6191980"/>
              <a:gd name="connsiteY272" fmla="*/ 1909410 h 6184462"/>
              <a:gd name="connsiteX273" fmla="*/ 259096 w 6191980"/>
              <a:gd name="connsiteY273" fmla="*/ 1862474 h 6184462"/>
              <a:gd name="connsiteX274" fmla="*/ 291012 w 6191980"/>
              <a:gd name="connsiteY274" fmla="*/ 1817414 h 6184462"/>
              <a:gd name="connsiteX275" fmla="*/ 328562 w 6191980"/>
              <a:gd name="connsiteY275" fmla="*/ 1777986 h 6184462"/>
              <a:gd name="connsiteX276" fmla="*/ 371744 w 6191980"/>
              <a:gd name="connsiteY276" fmla="*/ 1738560 h 6184462"/>
              <a:gd name="connsiteX277" fmla="*/ 416805 w 6191980"/>
              <a:gd name="connsiteY277" fmla="*/ 1702885 h 6184462"/>
              <a:gd name="connsiteX278" fmla="*/ 463742 w 6191980"/>
              <a:gd name="connsiteY278" fmla="*/ 1667213 h 6184462"/>
              <a:gd name="connsiteX279" fmla="*/ 510678 w 6191980"/>
              <a:gd name="connsiteY279" fmla="*/ 1631541 h 6184462"/>
              <a:gd name="connsiteX280" fmla="*/ 557617 w 6191980"/>
              <a:gd name="connsiteY280" fmla="*/ 1595869 h 6184462"/>
              <a:gd name="connsiteX281" fmla="*/ 600799 w 6191980"/>
              <a:gd name="connsiteY281" fmla="*/ 1558320 h 6184462"/>
              <a:gd name="connsiteX282" fmla="*/ 638351 w 6191980"/>
              <a:gd name="connsiteY282" fmla="*/ 1515138 h 6184462"/>
              <a:gd name="connsiteX283" fmla="*/ 672143 w 6191980"/>
              <a:gd name="connsiteY283" fmla="*/ 1473832 h 6184462"/>
              <a:gd name="connsiteX284" fmla="*/ 698428 w 6191980"/>
              <a:gd name="connsiteY284" fmla="*/ 1426896 h 6184462"/>
              <a:gd name="connsiteX285" fmla="*/ 720959 w 6191980"/>
              <a:gd name="connsiteY285" fmla="*/ 1376203 h 6184462"/>
              <a:gd name="connsiteX286" fmla="*/ 739734 w 6191980"/>
              <a:gd name="connsiteY286" fmla="*/ 1321755 h 6184462"/>
              <a:gd name="connsiteX287" fmla="*/ 756631 w 6191980"/>
              <a:gd name="connsiteY287" fmla="*/ 1265429 h 6184462"/>
              <a:gd name="connsiteX288" fmla="*/ 771652 w 6191980"/>
              <a:gd name="connsiteY288" fmla="*/ 1209105 h 6184462"/>
              <a:gd name="connsiteX289" fmla="*/ 786672 w 6191980"/>
              <a:gd name="connsiteY289" fmla="*/ 1150903 h 6184462"/>
              <a:gd name="connsiteX290" fmla="*/ 803570 w 6191980"/>
              <a:gd name="connsiteY290" fmla="*/ 1096456 h 6184462"/>
              <a:gd name="connsiteX291" fmla="*/ 822344 w 6191980"/>
              <a:gd name="connsiteY291" fmla="*/ 1042007 h 6184462"/>
              <a:gd name="connsiteX292" fmla="*/ 844875 w 6191980"/>
              <a:gd name="connsiteY292" fmla="*/ 991317 h 6184462"/>
              <a:gd name="connsiteX293" fmla="*/ 873037 w 6191980"/>
              <a:gd name="connsiteY293" fmla="*/ 946257 h 6184462"/>
              <a:gd name="connsiteX294" fmla="*/ 906830 w 6191980"/>
              <a:gd name="connsiteY294" fmla="*/ 904952 h 6184462"/>
              <a:gd name="connsiteX295" fmla="*/ 948135 w 6191980"/>
              <a:gd name="connsiteY295" fmla="*/ 871157 h 6184462"/>
              <a:gd name="connsiteX296" fmla="*/ 993197 w 6191980"/>
              <a:gd name="connsiteY296" fmla="*/ 842995 h 6184462"/>
              <a:gd name="connsiteX297" fmla="*/ 1043887 w 6191980"/>
              <a:gd name="connsiteY297" fmla="*/ 820464 h 6184462"/>
              <a:gd name="connsiteX298" fmla="*/ 1098336 w 6191980"/>
              <a:gd name="connsiteY298" fmla="*/ 801690 h 6184462"/>
              <a:gd name="connsiteX299" fmla="*/ 1152783 w 6191980"/>
              <a:gd name="connsiteY299" fmla="*/ 784792 h 6184462"/>
              <a:gd name="connsiteX300" fmla="*/ 1210986 w 6191980"/>
              <a:gd name="connsiteY300" fmla="*/ 769772 h 6184462"/>
              <a:gd name="connsiteX301" fmla="*/ 1267309 w 6191980"/>
              <a:gd name="connsiteY301" fmla="*/ 754751 h 6184462"/>
              <a:gd name="connsiteX302" fmla="*/ 1323635 w 6191980"/>
              <a:gd name="connsiteY302" fmla="*/ 737854 h 6184462"/>
              <a:gd name="connsiteX303" fmla="*/ 1378082 w 6191980"/>
              <a:gd name="connsiteY303" fmla="*/ 719079 h 6184462"/>
              <a:gd name="connsiteX304" fmla="*/ 1428774 w 6191980"/>
              <a:gd name="connsiteY304" fmla="*/ 696549 h 6184462"/>
              <a:gd name="connsiteX305" fmla="*/ 1475711 w 6191980"/>
              <a:gd name="connsiteY305" fmla="*/ 670266 h 6184462"/>
              <a:gd name="connsiteX306" fmla="*/ 1517016 w 6191980"/>
              <a:gd name="connsiteY306" fmla="*/ 636471 h 6184462"/>
              <a:gd name="connsiteX307" fmla="*/ 1560199 w 6191980"/>
              <a:gd name="connsiteY307" fmla="*/ 598919 h 6184462"/>
              <a:gd name="connsiteX308" fmla="*/ 1597750 w 6191980"/>
              <a:gd name="connsiteY308" fmla="*/ 555737 h 6184462"/>
              <a:gd name="connsiteX309" fmla="*/ 1633422 w 6191980"/>
              <a:gd name="connsiteY309" fmla="*/ 510678 h 6184462"/>
              <a:gd name="connsiteX310" fmla="*/ 1669094 w 6191980"/>
              <a:gd name="connsiteY310" fmla="*/ 463741 h 6184462"/>
              <a:gd name="connsiteX311" fmla="*/ 1704766 w 6191980"/>
              <a:gd name="connsiteY311" fmla="*/ 416803 h 6184462"/>
              <a:gd name="connsiteX312" fmla="*/ 1740438 w 6191980"/>
              <a:gd name="connsiteY312" fmla="*/ 371743 h 6184462"/>
              <a:gd name="connsiteX313" fmla="*/ 1779867 w 6191980"/>
              <a:gd name="connsiteY313" fmla="*/ 328561 h 6184462"/>
              <a:gd name="connsiteX314" fmla="*/ 1819293 w 6191980"/>
              <a:gd name="connsiteY314" fmla="*/ 291012 h 6184462"/>
              <a:gd name="connsiteX315" fmla="*/ 1864354 w 6191980"/>
              <a:gd name="connsiteY315" fmla="*/ 259094 h 6184462"/>
              <a:gd name="connsiteX316" fmla="*/ 1911291 w 6191980"/>
              <a:gd name="connsiteY316" fmla="*/ 234686 h 6184462"/>
              <a:gd name="connsiteX317" fmla="*/ 1967617 w 6191980"/>
              <a:gd name="connsiteY317" fmla="*/ 217789 h 6184462"/>
              <a:gd name="connsiteX318" fmla="*/ 2025819 w 6191980"/>
              <a:gd name="connsiteY318" fmla="*/ 210279 h 6184462"/>
              <a:gd name="connsiteX319" fmla="*/ 2085897 w 6191980"/>
              <a:gd name="connsiteY319" fmla="*/ 208401 h 6184462"/>
              <a:gd name="connsiteX320" fmla="*/ 2149731 w 6191980"/>
              <a:gd name="connsiteY320" fmla="*/ 214035 h 6184462"/>
              <a:gd name="connsiteX321" fmla="*/ 2213567 w 6191980"/>
              <a:gd name="connsiteY321" fmla="*/ 221545 h 6184462"/>
              <a:gd name="connsiteX322" fmla="*/ 2277403 w 6191980"/>
              <a:gd name="connsiteY322" fmla="*/ 230932 h 6184462"/>
              <a:gd name="connsiteX323" fmla="*/ 2341237 w 6191980"/>
              <a:gd name="connsiteY323" fmla="*/ 238443 h 6184462"/>
              <a:gd name="connsiteX324" fmla="*/ 2405071 w 6191980"/>
              <a:gd name="connsiteY324" fmla="*/ 242197 h 6184462"/>
              <a:gd name="connsiteX325" fmla="*/ 2467030 w 6191980"/>
              <a:gd name="connsiteY325" fmla="*/ 242197 h 6184462"/>
              <a:gd name="connsiteX326" fmla="*/ 2525233 w 6191980"/>
              <a:gd name="connsiteY326" fmla="*/ 234686 h 6184462"/>
              <a:gd name="connsiteX327" fmla="*/ 2583436 w 6191980"/>
              <a:gd name="connsiteY327" fmla="*/ 219666 h 6184462"/>
              <a:gd name="connsiteX328" fmla="*/ 2639760 w 6191980"/>
              <a:gd name="connsiteY328" fmla="*/ 197137 h 6184462"/>
              <a:gd name="connsiteX329" fmla="*/ 2696083 w 6191980"/>
              <a:gd name="connsiteY329" fmla="*/ 167096 h 6184462"/>
              <a:gd name="connsiteX330" fmla="*/ 2752409 w 6191980"/>
              <a:gd name="connsiteY330" fmla="*/ 137057 h 6184462"/>
              <a:gd name="connsiteX331" fmla="*/ 2808733 w 6191980"/>
              <a:gd name="connsiteY331" fmla="*/ 103262 h 6184462"/>
              <a:gd name="connsiteX332" fmla="*/ 2863182 w 6191980"/>
              <a:gd name="connsiteY332" fmla="*/ 71344 h 6184462"/>
              <a:gd name="connsiteX333" fmla="*/ 2921385 w 6191980"/>
              <a:gd name="connsiteY333" fmla="*/ 43182 h 6184462"/>
              <a:gd name="connsiteX334" fmla="*/ 2977708 w 6191980"/>
              <a:gd name="connsiteY334" fmla="*/ 20652 h 6184462"/>
              <a:gd name="connsiteX335" fmla="*/ 3035911 w 6191980"/>
              <a:gd name="connsiteY335" fmla="*/ 5631 h 6184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Lst>
            <a:rect l="l" t="t" r="r" b="b"/>
            <a:pathLst>
              <a:path w="6191980" h="6184462">
                <a:moveTo>
                  <a:pt x="3095991" y="0"/>
                </a:moveTo>
                <a:lnTo>
                  <a:pt x="3156069" y="5631"/>
                </a:lnTo>
                <a:lnTo>
                  <a:pt x="3214272" y="20652"/>
                </a:lnTo>
                <a:lnTo>
                  <a:pt x="3270598" y="43182"/>
                </a:lnTo>
                <a:lnTo>
                  <a:pt x="3328798" y="71344"/>
                </a:lnTo>
                <a:lnTo>
                  <a:pt x="3383247" y="103262"/>
                </a:lnTo>
                <a:lnTo>
                  <a:pt x="3439573" y="137057"/>
                </a:lnTo>
                <a:lnTo>
                  <a:pt x="3495897" y="167096"/>
                </a:lnTo>
                <a:lnTo>
                  <a:pt x="3552221" y="197137"/>
                </a:lnTo>
                <a:lnTo>
                  <a:pt x="3606669" y="219666"/>
                </a:lnTo>
                <a:lnTo>
                  <a:pt x="3666749" y="234686"/>
                </a:lnTo>
                <a:lnTo>
                  <a:pt x="3724950" y="242197"/>
                </a:lnTo>
                <a:lnTo>
                  <a:pt x="3786907" y="242197"/>
                </a:lnTo>
                <a:lnTo>
                  <a:pt x="3850743" y="238443"/>
                </a:lnTo>
                <a:lnTo>
                  <a:pt x="3914577" y="230932"/>
                </a:lnTo>
                <a:lnTo>
                  <a:pt x="3978413" y="221545"/>
                </a:lnTo>
                <a:lnTo>
                  <a:pt x="4042247" y="214035"/>
                </a:lnTo>
                <a:lnTo>
                  <a:pt x="4106083" y="208401"/>
                </a:lnTo>
                <a:lnTo>
                  <a:pt x="4166161" y="210279"/>
                </a:lnTo>
                <a:lnTo>
                  <a:pt x="4224364" y="217789"/>
                </a:lnTo>
                <a:lnTo>
                  <a:pt x="4280690" y="234686"/>
                </a:lnTo>
                <a:lnTo>
                  <a:pt x="4327628" y="259094"/>
                </a:lnTo>
                <a:lnTo>
                  <a:pt x="4372686" y="291012"/>
                </a:lnTo>
                <a:lnTo>
                  <a:pt x="4412114" y="328561"/>
                </a:lnTo>
                <a:lnTo>
                  <a:pt x="4451542" y="371743"/>
                </a:lnTo>
                <a:lnTo>
                  <a:pt x="4487214" y="416803"/>
                </a:lnTo>
                <a:lnTo>
                  <a:pt x="4522886" y="463741"/>
                </a:lnTo>
                <a:lnTo>
                  <a:pt x="4558559" y="510678"/>
                </a:lnTo>
                <a:lnTo>
                  <a:pt x="4594231" y="555737"/>
                </a:lnTo>
                <a:lnTo>
                  <a:pt x="4631782" y="598919"/>
                </a:lnTo>
                <a:lnTo>
                  <a:pt x="4674964" y="636471"/>
                </a:lnTo>
                <a:lnTo>
                  <a:pt x="4716270" y="670266"/>
                </a:lnTo>
                <a:lnTo>
                  <a:pt x="4763206" y="696549"/>
                </a:lnTo>
                <a:lnTo>
                  <a:pt x="4813899" y="719079"/>
                </a:lnTo>
                <a:lnTo>
                  <a:pt x="4868345" y="737854"/>
                </a:lnTo>
                <a:lnTo>
                  <a:pt x="4924669" y="754751"/>
                </a:lnTo>
                <a:lnTo>
                  <a:pt x="4980995" y="769772"/>
                </a:lnTo>
                <a:lnTo>
                  <a:pt x="5039198" y="784792"/>
                </a:lnTo>
                <a:lnTo>
                  <a:pt x="5093644" y="801690"/>
                </a:lnTo>
                <a:lnTo>
                  <a:pt x="5148091" y="820464"/>
                </a:lnTo>
                <a:lnTo>
                  <a:pt x="5198784" y="842995"/>
                </a:lnTo>
                <a:lnTo>
                  <a:pt x="5243845" y="871157"/>
                </a:lnTo>
                <a:lnTo>
                  <a:pt x="5285151" y="904952"/>
                </a:lnTo>
                <a:lnTo>
                  <a:pt x="5318944" y="946257"/>
                </a:lnTo>
                <a:lnTo>
                  <a:pt x="5347108" y="991317"/>
                </a:lnTo>
                <a:lnTo>
                  <a:pt x="5369636" y="1042007"/>
                </a:lnTo>
                <a:lnTo>
                  <a:pt x="5388410" y="1096456"/>
                </a:lnTo>
                <a:lnTo>
                  <a:pt x="5405308" y="1150903"/>
                </a:lnTo>
                <a:lnTo>
                  <a:pt x="5420328" y="1209105"/>
                </a:lnTo>
                <a:lnTo>
                  <a:pt x="5435349" y="1265429"/>
                </a:lnTo>
                <a:lnTo>
                  <a:pt x="5452246" y="1321755"/>
                </a:lnTo>
                <a:lnTo>
                  <a:pt x="5471021" y="1376203"/>
                </a:lnTo>
                <a:lnTo>
                  <a:pt x="5493550" y="1426896"/>
                </a:lnTo>
                <a:lnTo>
                  <a:pt x="5519836" y="1473832"/>
                </a:lnTo>
                <a:lnTo>
                  <a:pt x="5553632" y="1515138"/>
                </a:lnTo>
                <a:lnTo>
                  <a:pt x="5591181" y="1558320"/>
                </a:lnTo>
                <a:lnTo>
                  <a:pt x="5634364" y="1595869"/>
                </a:lnTo>
                <a:lnTo>
                  <a:pt x="5679425" y="1631541"/>
                </a:lnTo>
                <a:lnTo>
                  <a:pt x="5728238" y="1667213"/>
                </a:lnTo>
                <a:lnTo>
                  <a:pt x="5775175" y="1702885"/>
                </a:lnTo>
                <a:lnTo>
                  <a:pt x="5820236" y="1738560"/>
                </a:lnTo>
                <a:lnTo>
                  <a:pt x="5863416" y="1777986"/>
                </a:lnTo>
                <a:lnTo>
                  <a:pt x="5900968" y="1817414"/>
                </a:lnTo>
                <a:lnTo>
                  <a:pt x="5932886" y="1862474"/>
                </a:lnTo>
                <a:lnTo>
                  <a:pt x="5957294" y="1909410"/>
                </a:lnTo>
                <a:lnTo>
                  <a:pt x="5974191" y="1965736"/>
                </a:lnTo>
                <a:lnTo>
                  <a:pt x="5981700" y="2023938"/>
                </a:lnTo>
                <a:lnTo>
                  <a:pt x="5983578" y="2084018"/>
                </a:lnTo>
                <a:lnTo>
                  <a:pt x="5977945" y="2147852"/>
                </a:lnTo>
                <a:lnTo>
                  <a:pt x="5970435" y="2211686"/>
                </a:lnTo>
                <a:lnTo>
                  <a:pt x="5961048" y="2275522"/>
                </a:lnTo>
                <a:lnTo>
                  <a:pt x="5953538" y="2339356"/>
                </a:lnTo>
                <a:lnTo>
                  <a:pt x="5949784" y="2403192"/>
                </a:lnTo>
                <a:lnTo>
                  <a:pt x="5949784" y="2465149"/>
                </a:lnTo>
                <a:lnTo>
                  <a:pt x="5957294" y="2523350"/>
                </a:lnTo>
                <a:lnTo>
                  <a:pt x="5972312" y="2581552"/>
                </a:lnTo>
                <a:lnTo>
                  <a:pt x="5994843" y="2636001"/>
                </a:lnTo>
                <a:lnTo>
                  <a:pt x="6024884" y="2692325"/>
                </a:lnTo>
                <a:lnTo>
                  <a:pt x="6054922" y="2748651"/>
                </a:lnTo>
                <a:lnTo>
                  <a:pt x="6088718" y="2804974"/>
                </a:lnTo>
                <a:lnTo>
                  <a:pt x="6120634" y="2859423"/>
                </a:lnTo>
                <a:lnTo>
                  <a:pt x="6148798" y="2917624"/>
                </a:lnTo>
                <a:lnTo>
                  <a:pt x="6171326" y="2973950"/>
                </a:lnTo>
                <a:lnTo>
                  <a:pt x="6186347" y="3032152"/>
                </a:lnTo>
                <a:lnTo>
                  <a:pt x="6191980" y="3092230"/>
                </a:lnTo>
                <a:lnTo>
                  <a:pt x="6186347" y="3152310"/>
                </a:lnTo>
                <a:lnTo>
                  <a:pt x="6171326" y="3210513"/>
                </a:lnTo>
                <a:lnTo>
                  <a:pt x="6148798" y="3266839"/>
                </a:lnTo>
                <a:lnTo>
                  <a:pt x="6120634" y="3325039"/>
                </a:lnTo>
                <a:lnTo>
                  <a:pt x="6088718" y="3379488"/>
                </a:lnTo>
                <a:lnTo>
                  <a:pt x="6054922" y="3435814"/>
                </a:lnTo>
                <a:lnTo>
                  <a:pt x="6024884" y="3492137"/>
                </a:lnTo>
                <a:lnTo>
                  <a:pt x="5994843" y="3548461"/>
                </a:lnTo>
                <a:lnTo>
                  <a:pt x="5972312" y="3602910"/>
                </a:lnTo>
                <a:lnTo>
                  <a:pt x="5957294" y="3661113"/>
                </a:lnTo>
                <a:lnTo>
                  <a:pt x="5949784" y="3719313"/>
                </a:lnTo>
                <a:lnTo>
                  <a:pt x="5949784" y="3781272"/>
                </a:lnTo>
                <a:lnTo>
                  <a:pt x="5953538" y="3845106"/>
                </a:lnTo>
                <a:lnTo>
                  <a:pt x="5961048" y="3908940"/>
                </a:lnTo>
                <a:lnTo>
                  <a:pt x="5970435" y="3972776"/>
                </a:lnTo>
                <a:lnTo>
                  <a:pt x="5977945" y="4036610"/>
                </a:lnTo>
                <a:lnTo>
                  <a:pt x="5983578" y="4100444"/>
                </a:lnTo>
                <a:lnTo>
                  <a:pt x="5981700" y="4160526"/>
                </a:lnTo>
                <a:lnTo>
                  <a:pt x="5974191" y="4218729"/>
                </a:lnTo>
                <a:lnTo>
                  <a:pt x="5957294" y="4275053"/>
                </a:lnTo>
                <a:lnTo>
                  <a:pt x="5932886" y="4321989"/>
                </a:lnTo>
                <a:lnTo>
                  <a:pt x="5900968" y="4367050"/>
                </a:lnTo>
                <a:lnTo>
                  <a:pt x="5863416" y="4406477"/>
                </a:lnTo>
                <a:lnTo>
                  <a:pt x="5820236" y="4445903"/>
                </a:lnTo>
                <a:lnTo>
                  <a:pt x="5775175" y="4481577"/>
                </a:lnTo>
                <a:lnTo>
                  <a:pt x="5728238" y="4517249"/>
                </a:lnTo>
                <a:lnTo>
                  <a:pt x="5679425" y="4552921"/>
                </a:lnTo>
                <a:lnTo>
                  <a:pt x="5634364" y="4588593"/>
                </a:lnTo>
                <a:lnTo>
                  <a:pt x="5591181" y="4626142"/>
                </a:lnTo>
                <a:lnTo>
                  <a:pt x="5553632" y="4669325"/>
                </a:lnTo>
                <a:lnTo>
                  <a:pt x="5519836" y="4710630"/>
                </a:lnTo>
                <a:lnTo>
                  <a:pt x="5493550" y="4757566"/>
                </a:lnTo>
                <a:lnTo>
                  <a:pt x="5471021" y="4808259"/>
                </a:lnTo>
                <a:lnTo>
                  <a:pt x="5452246" y="4862708"/>
                </a:lnTo>
                <a:lnTo>
                  <a:pt x="5435349" y="4919033"/>
                </a:lnTo>
                <a:lnTo>
                  <a:pt x="5420328" y="4975357"/>
                </a:lnTo>
                <a:lnTo>
                  <a:pt x="5405308" y="5033560"/>
                </a:lnTo>
                <a:lnTo>
                  <a:pt x="5388410" y="5088007"/>
                </a:lnTo>
                <a:lnTo>
                  <a:pt x="5369636" y="5142453"/>
                </a:lnTo>
                <a:lnTo>
                  <a:pt x="5347108" y="5193146"/>
                </a:lnTo>
                <a:lnTo>
                  <a:pt x="5318944" y="5238207"/>
                </a:lnTo>
                <a:lnTo>
                  <a:pt x="5285151" y="5279510"/>
                </a:lnTo>
                <a:lnTo>
                  <a:pt x="5243845" y="5313305"/>
                </a:lnTo>
                <a:lnTo>
                  <a:pt x="5198784" y="5341467"/>
                </a:lnTo>
                <a:lnTo>
                  <a:pt x="5148091" y="5363998"/>
                </a:lnTo>
                <a:lnTo>
                  <a:pt x="5093644" y="5382773"/>
                </a:lnTo>
                <a:lnTo>
                  <a:pt x="5039198" y="5399670"/>
                </a:lnTo>
                <a:lnTo>
                  <a:pt x="4980995" y="5414691"/>
                </a:lnTo>
                <a:lnTo>
                  <a:pt x="4924669" y="5429711"/>
                </a:lnTo>
                <a:lnTo>
                  <a:pt x="4868345" y="5446609"/>
                </a:lnTo>
                <a:lnTo>
                  <a:pt x="4813899" y="5465383"/>
                </a:lnTo>
                <a:lnTo>
                  <a:pt x="4763206" y="5487914"/>
                </a:lnTo>
                <a:lnTo>
                  <a:pt x="4716270" y="5514197"/>
                </a:lnTo>
                <a:lnTo>
                  <a:pt x="4674964" y="5547992"/>
                </a:lnTo>
                <a:lnTo>
                  <a:pt x="4631782" y="5585543"/>
                </a:lnTo>
                <a:lnTo>
                  <a:pt x="4594231" y="5628725"/>
                </a:lnTo>
                <a:lnTo>
                  <a:pt x="4558559" y="5673785"/>
                </a:lnTo>
                <a:lnTo>
                  <a:pt x="4522886" y="5720721"/>
                </a:lnTo>
                <a:lnTo>
                  <a:pt x="4487214" y="5767659"/>
                </a:lnTo>
                <a:lnTo>
                  <a:pt x="4451542" y="5812719"/>
                </a:lnTo>
                <a:lnTo>
                  <a:pt x="4412114" y="5855901"/>
                </a:lnTo>
                <a:lnTo>
                  <a:pt x="4372686" y="5893450"/>
                </a:lnTo>
                <a:lnTo>
                  <a:pt x="4327628" y="5925368"/>
                </a:lnTo>
                <a:lnTo>
                  <a:pt x="4280690" y="5949776"/>
                </a:lnTo>
                <a:lnTo>
                  <a:pt x="4224364" y="5966674"/>
                </a:lnTo>
                <a:lnTo>
                  <a:pt x="4166161" y="5974184"/>
                </a:lnTo>
                <a:lnTo>
                  <a:pt x="4106083" y="5976061"/>
                </a:lnTo>
                <a:lnTo>
                  <a:pt x="4042247" y="5970428"/>
                </a:lnTo>
                <a:lnTo>
                  <a:pt x="3978413" y="5962919"/>
                </a:lnTo>
                <a:lnTo>
                  <a:pt x="3914577" y="5953530"/>
                </a:lnTo>
                <a:lnTo>
                  <a:pt x="3850743" y="5946022"/>
                </a:lnTo>
                <a:lnTo>
                  <a:pt x="3786907" y="5942266"/>
                </a:lnTo>
                <a:lnTo>
                  <a:pt x="3724950" y="5942266"/>
                </a:lnTo>
                <a:lnTo>
                  <a:pt x="3666749" y="5949776"/>
                </a:lnTo>
                <a:lnTo>
                  <a:pt x="3606669" y="5964797"/>
                </a:lnTo>
                <a:lnTo>
                  <a:pt x="3552221" y="5987325"/>
                </a:lnTo>
                <a:lnTo>
                  <a:pt x="3495897" y="6017366"/>
                </a:lnTo>
                <a:lnTo>
                  <a:pt x="3439573" y="6047407"/>
                </a:lnTo>
                <a:lnTo>
                  <a:pt x="3383247" y="6081200"/>
                </a:lnTo>
                <a:lnTo>
                  <a:pt x="3328798" y="6113118"/>
                </a:lnTo>
                <a:lnTo>
                  <a:pt x="3270598" y="6141280"/>
                </a:lnTo>
                <a:lnTo>
                  <a:pt x="3214272" y="6163811"/>
                </a:lnTo>
                <a:lnTo>
                  <a:pt x="3156069" y="6178831"/>
                </a:lnTo>
                <a:lnTo>
                  <a:pt x="3095991" y="6184462"/>
                </a:lnTo>
                <a:lnTo>
                  <a:pt x="3035911" y="6178831"/>
                </a:lnTo>
                <a:lnTo>
                  <a:pt x="2977708" y="6163811"/>
                </a:lnTo>
                <a:lnTo>
                  <a:pt x="2921385" y="6141280"/>
                </a:lnTo>
                <a:lnTo>
                  <a:pt x="2863182" y="6113118"/>
                </a:lnTo>
                <a:lnTo>
                  <a:pt x="2808733" y="6081200"/>
                </a:lnTo>
                <a:lnTo>
                  <a:pt x="2752409" y="6047407"/>
                </a:lnTo>
                <a:lnTo>
                  <a:pt x="2696083" y="6017366"/>
                </a:lnTo>
                <a:lnTo>
                  <a:pt x="2639760" y="5987325"/>
                </a:lnTo>
                <a:lnTo>
                  <a:pt x="2583436" y="5964797"/>
                </a:lnTo>
                <a:lnTo>
                  <a:pt x="2525233" y="5949776"/>
                </a:lnTo>
                <a:lnTo>
                  <a:pt x="2467030" y="5942266"/>
                </a:lnTo>
                <a:lnTo>
                  <a:pt x="2405071" y="5942266"/>
                </a:lnTo>
                <a:lnTo>
                  <a:pt x="2341237" y="5946022"/>
                </a:lnTo>
                <a:lnTo>
                  <a:pt x="2277403" y="5953530"/>
                </a:lnTo>
                <a:lnTo>
                  <a:pt x="2213567" y="5962919"/>
                </a:lnTo>
                <a:lnTo>
                  <a:pt x="2149731" y="5970428"/>
                </a:lnTo>
                <a:lnTo>
                  <a:pt x="2085897" y="5976061"/>
                </a:lnTo>
                <a:lnTo>
                  <a:pt x="2025819" y="5974184"/>
                </a:lnTo>
                <a:lnTo>
                  <a:pt x="1967617" y="5966674"/>
                </a:lnTo>
                <a:lnTo>
                  <a:pt x="1911291" y="5949776"/>
                </a:lnTo>
                <a:lnTo>
                  <a:pt x="1864354" y="5925368"/>
                </a:lnTo>
                <a:lnTo>
                  <a:pt x="1819293" y="5893450"/>
                </a:lnTo>
                <a:lnTo>
                  <a:pt x="1779867" y="5855901"/>
                </a:lnTo>
                <a:lnTo>
                  <a:pt x="1740438" y="5812719"/>
                </a:lnTo>
                <a:lnTo>
                  <a:pt x="1704766" y="5767659"/>
                </a:lnTo>
                <a:lnTo>
                  <a:pt x="1669094" y="5720721"/>
                </a:lnTo>
                <a:lnTo>
                  <a:pt x="1633422" y="5673785"/>
                </a:lnTo>
                <a:lnTo>
                  <a:pt x="1597750" y="5628725"/>
                </a:lnTo>
                <a:lnTo>
                  <a:pt x="1560199" y="5585543"/>
                </a:lnTo>
                <a:lnTo>
                  <a:pt x="1517016" y="5547992"/>
                </a:lnTo>
                <a:lnTo>
                  <a:pt x="1475711" y="5514197"/>
                </a:lnTo>
                <a:lnTo>
                  <a:pt x="1428774" y="5487914"/>
                </a:lnTo>
                <a:lnTo>
                  <a:pt x="1378082" y="5465383"/>
                </a:lnTo>
                <a:lnTo>
                  <a:pt x="1323635" y="5446609"/>
                </a:lnTo>
                <a:lnTo>
                  <a:pt x="1267309" y="5429711"/>
                </a:lnTo>
                <a:lnTo>
                  <a:pt x="1210986" y="5414691"/>
                </a:lnTo>
                <a:lnTo>
                  <a:pt x="1152783" y="5399670"/>
                </a:lnTo>
                <a:lnTo>
                  <a:pt x="1098336" y="5382773"/>
                </a:lnTo>
                <a:lnTo>
                  <a:pt x="1043887" y="5363998"/>
                </a:lnTo>
                <a:lnTo>
                  <a:pt x="993197" y="5341467"/>
                </a:lnTo>
                <a:lnTo>
                  <a:pt x="948135" y="5313305"/>
                </a:lnTo>
                <a:lnTo>
                  <a:pt x="906830" y="5279510"/>
                </a:lnTo>
                <a:lnTo>
                  <a:pt x="873037" y="5238207"/>
                </a:lnTo>
                <a:lnTo>
                  <a:pt x="844875" y="5193146"/>
                </a:lnTo>
                <a:lnTo>
                  <a:pt x="822344" y="5142453"/>
                </a:lnTo>
                <a:lnTo>
                  <a:pt x="803570" y="5088007"/>
                </a:lnTo>
                <a:lnTo>
                  <a:pt x="786672" y="5033560"/>
                </a:lnTo>
                <a:lnTo>
                  <a:pt x="771652" y="4975357"/>
                </a:lnTo>
                <a:lnTo>
                  <a:pt x="756631" y="4919033"/>
                </a:lnTo>
                <a:lnTo>
                  <a:pt x="739734" y="4862708"/>
                </a:lnTo>
                <a:lnTo>
                  <a:pt x="720959" y="4808259"/>
                </a:lnTo>
                <a:lnTo>
                  <a:pt x="698428" y="4757566"/>
                </a:lnTo>
                <a:lnTo>
                  <a:pt x="672143" y="4710630"/>
                </a:lnTo>
                <a:lnTo>
                  <a:pt x="638351" y="4669325"/>
                </a:lnTo>
                <a:lnTo>
                  <a:pt x="600799" y="4626142"/>
                </a:lnTo>
                <a:lnTo>
                  <a:pt x="557617" y="4588593"/>
                </a:lnTo>
                <a:lnTo>
                  <a:pt x="510678" y="4552921"/>
                </a:lnTo>
                <a:lnTo>
                  <a:pt x="463742" y="4517249"/>
                </a:lnTo>
                <a:lnTo>
                  <a:pt x="416805" y="4481577"/>
                </a:lnTo>
                <a:lnTo>
                  <a:pt x="371744" y="4445903"/>
                </a:lnTo>
                <a:lnTo>
                  <a:pt x="328562" y="4406477"/>
                </a:lnTo>
                <a:lnTo>
                  <a:pt x="291012" y="4367050"/>
                </a:lnTo>
                <a:lnTo>
                  <a:pt x="259096" y="4321989"/>
                </a:lnTo>
                <a:lnTo>
                  <a:pt x="234689" y="4275053"/>
                </a:lnTo>
                <a:lnTo>
                  <a:pt x="217791" y="4218729"/>
                </a:lnTo>
                <a:lnTo>
                  <a:pt x="210281" y="4160526"/>
                </a:lnTo>
                <a:lnTo>
                  <a:pt x="208402" y="4100444"/>
                </a:lnTo>
                <a:lnTo>
                  <a:pt x="214035" y="4036610"/>
                </a:lnTo>
                <a:lnTo>
                  <a:pt x="221545" y="3972776"/>
                </a:lnTo>
                <a:lnTo>
                  <a:pt x="230932" y="3908940"/>
                </a:lnTo>
                <a:lnTo>
                  <a:pt x="238443" y="3845106"/>
                </a:lnTo>
                <a:lnTo>
                  <a:pt x="242199" y="3781272"/>
                </a:lnTo>
                <a:lnTo>
                  <a:pt x="242199" y="3719313"/>
                </a:lnTo>
                <a:lnTo>
                  <a:pt x="234689" y="3661113"/>
                </a:lnTo>
                <a:lnTo>
                  <a:pt x="219668" y="3602910"/>
                </a:lnTo>
                <a:lnTo>
                  <a:pt x="197138" y="3548461"/>
                </a:lnTo>
                <a:lnTo>
                  <a:pt x="168976" y="3492137"/>
                </a:lnTo>
                <a:lnTo>
                  <a:pt x="137057" y="3435814"/>
                </a:lnTo>
                <a:lnTo>
                  <a:pt x="103264" y="3379488"/>
                </a:lnTo>
                <a:lnTo>
                  <a:pt x="71346" y="3325039"/>
                </a:lnTo>
                <a:lnTo>
                  <a:pt x="43182" y="3266839"/>
                </a:lnTo>
                <a:lnTo>
                  <a:pt x="20654" y="3210513"/>
                </a:lnTo>
                <a:lnTo>
                  <a:pt x="5634" y="3152310"/>
                </a:lnTo>
                <a:lnTo>
                  <a:pt x="0" y="3092230"/>
                </a:lnTo>
                <a:lnTo>
                  <a:pt x="5634" y="3032152"/>
                </a:lnTo>
                <a:lnTo>
                  <a:pt x="20654" y="2973950"/>
                </a:lnTo>
                <a:lnTo>
                  <a:pt x="43182" y="2917624"/>
                </a:lnTo>
                <a:lnTo>
                  <a:pt x="71346" y="2859423"/>
                </a:lnTo>
                <a:lnTo>
                  <a:pt x="103264" y="2804974"/>
                </a:lnTo>
                <a:lnTo>
                  <a:pt x="137057" y="2748651"/>
                </a:lnTo>
                <a:lnTo>
                  <a:pt x="168976" y="2692325"/>
                </a:lnTo>
                <a:lnTo>
                  <a:pt x="197138" y="2636001"/>
                </a:lnTo>
                <a:lnTo>
                  <a:pt x="219668" y="2581552"/>
                </a:lnTo>
                <a:lnTo>
                  <a:pt x="234689" y="2523350"/>
                </a:lnTo>
                <a:lnTo>
                  <a:pt x="242199" y="2465149"/>
                </a:lnTo>
                <a:lnTo>
                  <a:pt x="242199" y="2403192"/>
                </a:lnTo>
                <a:lnTo>
                  <a:pt x="238443" y="2339356"/>
                </a:lnTo>
                <a:lnTo>
                  <a:pt x="230932" y="2275522"/>
                </a:lnTo>
                <a:lnTo>
                  <a:pt x="221545" y="2211686"/>
                </a:lnTo>
                <a:lnTo>
                  <a:pt x="214035" y="2147852"/>
                </a:lnTo>
                <a:lnTo>
                  <a:pt x="208402" y="2084018"/>
                </a:lnTo>
                <a:lnTo>
                  <a:pt x="210281" y="2023938"/>
                </a:lnTo>
                <a:lnTo>
                  <a:pt x="217791" y="1965736"/>
                </a:lnTo>
                <a:lnTo>
                  <a:pt x="234689" y="1909410"/>
                </a:lnTo>
                <a:lnTo>
                  <a:pt x="259096" y="1862474"/>
                </a:lnTo>
                <a:lnTo>
                  <a:pt x="291012" y="1817414"/>
                </a:lnTo>
                <a:lnTo>
                  <a:pt x="328562" y="1777986"/>
                </a:lnTo>
                <a:lnTo>
                  <a:pt x="371744" y="1738560"/>
                </a:lnTo>
                <a:lnTo>
                  <a:pt x="416805" y="1702885"/>
                </a:lnTo>
                <a:lnTo>
                  <a:pt x="463742" y="1667213"/>
                </a:lnTo>
                <a:lnTo>
                  <a:pt x="510678" y="1631541"/>
                </a:lnTo>
                <a:lnTo>
                  <a:pt x="557617" y="1595869"/>
                </a:lnTo>
                <a:lnTo>
                  <a:pt x="600799" y="1558320"/>
                </a:lnTo>
                <a:lnTo>
                  <a:pt x="638351" y="1515138"/>
                </a:lnTo>
                <a:lnTo>
                  <a:pt x="672143" y="1473832"/>
                </a:lnTo>
                <a:lnTo>
                  <a:pt x="698428" y="1426896"/>
                </a:lnTo>
                <a:lnTo>
                  <a:pt x="720959" y="1376203"/>
                </a:lnTo>
                <a:lnTo>
                  <a:pt x="739734" y="1321755"/>
                </a:lnTo>
                <a:lnTo>
                  <a:pt x="756631" y="1265429"/>
                </a:lnTo>
                <a:lnTo>
                  <a:pt x="771652" y="1209105"/>
                </a:lnTo>
                <a:lnTo>
                  <a:pt x="786672" y="1150903"/>
                </a:lnTo>
                <a:lnTo>
                  <a:pt x="803570" y="1096456"/>
                </a:lnTo>
                <a:lnTo>
                  <a:pt x="822344" y="1042007"/>
                </a:lnTo>
                <a:lnTo>
                  <a:pt x="844875" y="991317"/>
                </a:lnTo>
                <a:lnTo>
                  <a:pt x="873037" y="946257"/>
                </a:lnTo>
                <a:lnTo>
                  <a:pt x="906830" y="904952"/>
                </a:lnTo>
                <a:lnTo>
                  <a:pt x="948135" y="871157"/>
                </a:lnTo>
                <a:lnTo>
                  <a:pt x="993197" y="842995"/>
                </a:lnTo>
                <a:lnTo>
                  <a:pt x="1043887" y="820464"/>
                </a:lnTo>
                <a:lnTo>
                  <a:pt x="1098336" y="801690"/>
                </a:lnTo>
                <a:lnTo>
                  <a:pt x="1152783" y="784792"/>
                </a:lnTo>
                <a:lnTo>
                  <a:pt x="1210986" y="769772"/>
                </a:lnTo>
                <a:lnTo>
                  <a:pt x="1267309" y="754751"/>
                </a:lnTo>
                <a:lnTo>
                  <a:pt x="1323635" y="737854"/>
                </a:lnTo>
                <a:lnTo>
                  <a:pt x="1378082" y="719079"/>
                </a:lnTo>
                <a:lnTo>
                  <a:pt x="1428774" y="696549"/>
                </a:lnTo>
                <a:lnTo>
                  <a:pt x="1475711" y="670266"/>
                </a:lnTo>
                <a:lnTo>
                  <a:pt x="1517016" y="636471"/>
                </a:lnTo>
                <a:lnTo>
                  <a:pt x="1560199" y="598919"/>
                </a:lnTo>
                <a:lnTo>
                  <a:pt x="1597750" y="555737"/>
                </a:lnTo>
                <a:lnTo>
                  <a:pt x="1633422" y="510678"/>
                </a:lnTo>
                <a:lnTo>
                  <a:pt x="1669094" y="463741"/>
                </a:lnTo>
                <a:lnTo>
                  <a:pt x="1704766" y="416803"/>
                </a:lnTo>
                <a:lnTo>
                  <a:pt x="1740438" y="371743"/>
                </a:lnTo>
                <a:lnTo>
                  <a:pt x="1779867" y="328561"/>
                </a:lnTo>
                <a:lnTo>
                  <a:pt x="1819293" y="291012"/>
                </a:lnTo>
                <a:lnTo>
                  <a:pt x="1864354" y="259094"/>
                </a:lnTo>
                <a:lnTo>
                  <a:pt x="1911291" y="234686"/>
                </a:lnTo>
                <a:lnTo>
                  <a:pt x="1967617" y="217789"/>
                </a:lnTo>
                <a:lnTo>
                  <a:pt x="2025819" y="210279"/>
                </a:lnTo>
                <a:lnTo>
                  <a:pt x="2085897" y="208401"/>
                </a:lnTo>
                <a:lnTo>
                  <a:pt x="2149731" y="214035"/>
                </a:lnTo>
                <a:lnTo>
                  <a:pt x="2213567" y="221545"/>
                </a:lnTo>
                <a:lnTo>
                  <a:pt x="2277403" y="230932"/>
                </a:lnTo>
                <a:lnTo>
                  <a:pt x="2341237" y="238443"/>
                </a:lnTo>
                <a:lnTo>
                  <a:pt x="2405071" y="242197"/>
                </a:lnTo>
                <a:lnTo>
                  <a:pt x="2467030" y="242197"/>
                </a:lnTo>
                <a:lnTo>
                  <a:pt x="2525233" y="234686"/>
                </a:lnTo>
                <a:lnTo>
                  <a:pt x="2583436" y="219666"/>
                </a:lnTo>
                <a:lnTo>
                  <a:pt x="2639760" y="197137"/>
                </a:lnTo>
                <a:lnTo>
                  <a:pt x="2696083" y="167096"/>
                </a:lnTo>
                <a:lnTo>
                  <a:pt x="2752409" y="137057"/>
                </a:lnTo>
                <a:lnTo>
                  <a:pt x="2808733" y="103262"/>
                </a:lnTo>
                <a:lnTo>
                  <a:pt x="2863182" y="71344"/>
                </a:lnTo>
                <a:lnTo>
                  <a:pt x="2921385" y="43182"/>
                </a:lnTo>
                <a:lnTo>
                  <a:pt x="2977708" y="20652"/>
                </a:lnTo>
                <a:lnTo>
                  <a:pt x="3035911" y="5631"/>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Calibri" panose="020F0502020204030204"/>
            </a:endParaRPr>
          </a:p>
        </p:txBody>
      </p:sp>
      <p:pic>
        <p:nvPicPr>
          <p:cNvPr id="7" name="Afbeelding 6">
            <a:extLst>
              <a:ext uri="{FF2B5EF4-FFF2-40B4-BE49-F238E27FC236}">
                <a16:creationId xmlns:a16="http://schemas.microsoft.com/office/drawing/2014/main" id="{9071F76E-9FF5-A207-2671-5DECBCCFDB75}"/>
              </a:ext>
            </a:extLst>
          </p:cNvPr>
          <p:cNvPicPr>
            <a:picLocks noChangeAspect="1"/>
          </p:cNvPicPr>
          <p:nvPr/>
        </p:nvPicPr>
        <p:blipFill rotWithShape="1">
          <a:blip r:embed="rId2"/>
          <a:srcRect t="24262" r="2" b="830"/>
          <a:stretch/>
        </p:blipFill>
        <p:spPr>
          <a:xfrm>
            <a:off x="5724287" y="2642287"/>
            <a:ext cx="3135234" cy="3131460"/>
          </a:xfrm>
          <a:custGeom>
            <a:avLst/>
            <a:gdLst/>
            <a:ahLst/>
            <a:cxnLst/>
            <a:rect l="l" t="t" r="r" b="b"/>
            <a:pathLst>
              <a:path w="2998601" h="2994963">
                <a:moveTo>
                  <a:pt x="1499301" y="0"/>
                </a:moveTo>
                <a:lnTo>
                  <a:pt x="1528395" y="2727"/>
                </a:lnTo>
                <a:lnTo>
                  <a:pt x="1556581" y="10001"/>
                </a:lnTo>
                <a:lnTo>
                  <a:pt x="1583858" y="20912"/>
                </a:lnTo>
                <a:lnTo>
                  <a:pt x="1612043" y="34550"/>
                </a:lnTo>
                <a:lnTo>
                  <a:pt x="1638411" y="50007"/>
                </a:lnTo>
                <a:lnTo>
                  <a:pt x="1665688" y="66373"/>
                </a:lnTo>
                <a:lnTo>
                  <a:pt x="1692964" y="80920"/>
                </a:lnTo>
                <a:lnTo>
                  <a:pt x="1720240" y="95468"/>
                </a:lnTo>
                <a:lnTo>
                  <a:pt x="1746608" y="106378"/>
                </a:lnTo>
                <a:lnTo>
                  <a:pt x="1775703" y="113652"/>
                </a:lnTo>
                <a:lnTo>
                  <a:pt x="1803888" y="117289"/>
                </a:lnTo>
                <a:lnTo>
                  <a:pt x="1833892" y="117289"/>
                </a:lnTo>
                <a:lnTo>
                  <a:pt x="1864806" y="115471"/>
                </a:lnTo>
                <a:lnTo>
                  <a:pt x="1895719" y="111834"/>
                </a:lnTo>
                <a:lnTo>
                  <a:pt x="1926633" y="107288"/>
                </a:lnTo>
                <a:lnTo>
                  <a:pt x="1957546" y="103651"/>
                </a:lnTo>
                <a:lnTo>
                  <a:pt x="1988460" y="100923"/>
                </a:lnTo>
                <a:lnTo>
                  <a:pt x="2017554" y="101832"/>
                </a:lnTo>
                <a:lnTo>
                  <a:pt x="2045740" y="105469"/>
                </a:lnTo>
                <a:lnTo>
                  <a:pt x="2073017" y="113652"/>
                </a:lnTo>
                <a:lnTo>
                  <a:pt x="2095748" y="125472"/>
                </a:lnTo>
                <a:lnTo>
                  <a:pt x="2117568" y="140929"/>
                </a:lnTo>
                <a:lnTo>
                  <a:pt x="2136662" y="159113"/>
                </a:lnTo>
                <a:lnTo>
                  <a:pt x="2155756" y="180025"/>
                </a:lnTo>
                <a:lnTo>
                  <a:pt x="2173031" y="201846"/>
                </a:lnTo>
                <a:lnTo>
                  <a:pt x="2190306" y="224577"/>
                </a:lnTo>
                <a:lnTo>
                  <a:pt x="2207581" y="247307"/>
                </a:lnTo>
                <a:lnTo>
                  <a:pt x="2224856" y="269128"/>
                </a:lnTo>
                <a:lnTo>
                  <a:pt x="2243041" y="290040"/>
                </a:lnTo>
                <a:lnTo>
                  <a:pt x="2263953" y="308225"/>
                </a:lnTo>
                <a:lnTo>
                  <a:pt x="2283956" y="324591"/>
                </a:lnTo>
                <a:lnTo>
                  <a:pt x="2306686" y="337319"/>
                </a:lnTo>
                <a:lnTo>
                  <a:pt x="2331235" y="348230"/>
                </a:lnTo>
                <a:lnTo>
                  <a:pt x="2357602" y="357322"/>
                </a:lnTo>
                <a:lnTo>
                  <a:pt x="2384878" y="365505"/>
                </a:lnTo>
                <a:lnTo>
                  <a:pt x="2412155" y="372779"/>
                </a:lnTo>
                <a:lnTo>
                  <a:pt x="2440341" y="380053"/>
                </a:lnTo>
                <a:lnTo>
                  <a:pt x="2466708" y="388236"/>
                </a:lnTo>
                <a:lnTo>
                  <a:pt x="2493075" y="397328"/>
                </a:lnTo>
                <a:lnTo>
                  <a:pt x="2517624" y="408239"/>
                </a:lnTo>
                <a:lnTo>
                  <a:pt x="2539446" y="421877"/>
                </a:lnTo>
                <a:lnTo>
                  <a:pt x="2559449" y="438243"/>
                </a:lnTo>
                <a:lnTo>
                  <a:pt x="2575814" y="458246"/>
                </a:lnTo>
                <a:lnTo>
                  <a:pt x="2589453" y="480067"/>
                </a:lnTo>
                <a:lnTo>
                  <a:pt x="2600363" y="504615"/>
                </a:lnTo>
                <a:lnTo>
                  <a:pt x="2609455" y="530983"/>
                </a:lnTo>
                <a:lnTo>
                  <a:pt x="2617638" y="557350"/>
                </a:lnTo>
                <a:lnTo>
                  <a:pt x="2624912" y="585536"/>
                </a:lnTo>
                <a:lnTo>
                  <a:pt x="2632186" y="612812"/>
                </a:lnTo>
                <a:lnTo>
                  <a:pt x="2640369" y="640089"/>
                </a:lnTo>
                <a:lnTo>
                  <a:pt x="2649461" y="666457"/>
                </a:lnTo>
                <a:lnTo>
                  <a:pt x="2660371" y="691006"/>
                </a:lnTo>
                <a:lnTo>
                  <a:pt x="2673101" y="713736"/>
                </a:lnTo>
                <a:lnTo>
                  <a:pt x="2689467" y="733739"/>
                </a:lnTo>
                <a:lnTo>
                  <a:pt x="2707651" y="754651"/>
                </a:lnTo>
                <a:lnTo>
                  <a:pt x="2728563" y="772835"/>
                </a:lnTo>
                <a:lnTo>
                  <a:pt x="2750385" y="790110"/>
                </a:lnTo>
                <a:lnTo>
                  <a:pt x="2774024" y="807385"/>
                </a:lnTo>
                <a:lnTo>
                  <a:pt x="2796754" y="824660"/>
                </a:lnTo>
                <a:lnTo>
                  <a:pt x="2818576" y="841936"/>
                </a:lnTo>
                <a:lnTo>
                  <a:pt x="2839487" y="861029"/>
                </a:lnTo>
                <a:lnTo>
                  <a:pt x="2857672" y="880123"/>
                </a:lnTo>
                <a:lnTo>
                  <a:pt x="2873129" y="901944"/>
                </a:lnTo>
                <a:lnTo>
                  <a:pt x="2884949" y="924674"/>
                </a:lnTo>
                <a:lnTo>
                  <a:pt x="2893132" y="951951"/>
                </a:lnTo>
                <a:lnTo>
                  <a:pt x="2896768" y="980137"/>
                </a:lnTo>
                <a:lnTo>
                  <a:pt x="2897678" y="1009232"/>
                </a:lnTo>
                <a:lnTo>
                  <a:pt x="2894950" y="1040145"/>
                </a:lnTo>
                <a:lnTo>
                  <a:pt x="2891313" y="1071058"/>
                </a:lnTo>
                <a:lnTo>
                  <a:pt x="2886767" y="1101972"/>
                </a:lnTo>
                <a:lnTo>
                  <a:pt x="2883130" y="1132885"/>
                </a:lnTo>
                <a:lnTo>
                  <a:pt x="2881312" y="1163799"/>
                </a:lnTo>
                <a:lnTo>
                  <a:pt x="2881312" y="1193803"/>
                </a:lnTo>
                <a:lnTo>
                  <a:pt x="2884949" y="1221988"/>
                </a:lnTo>
                <a:lnTo>
                  <a:pt x="2892222" y="1250174"/>
                </a:lnTo>
                <a:lnTo>
                  <a:pt x="2903133" y="1276542"/>
                </a:lnTo>
                <a:lnTo>
                  <a:pt x="2917681" y="1303818"/>
                </a:lnTo>
                <a:lnTo>
                  <a:pt x="2932228" y="1331095"/>
                </a:lnTo>
                <a:lnTo>
                  <a:pt x="2948594" y="1358371"/>
                </a:lnTo>
                <a:lnTo>
                  <a:pt x="2964050" y="1384739"/>
                </a:lnTo>
                <a:lnTo>
                  <a:pt x="2977689" y="1412924"/>
                </a:lnTo>
                <a:lnTo>
                  <a:pt x="2988599" y="1440201"/>
                </a:lnTo>
                <a:lnTo>
                  <a:pt x="2995873" y="1468387"/>
                </a:lnTo>
                <a:lnTo>
                  <a:pt x="2998601" y="1497481"/>
                </a:lnTo>
                <a:lnTo>
                  <a:pt x="2995873" y="1526576"/>
                </a:lnTo>
                <a:lnTo>
                  <a:pt x="2988599" y="1554762"/>
                </a:lnTo>
                <a:lnTo>
                  <a:pt x="2977689" y="1582039"/>
                </a:lnTo>
                <a:lnTo>
                  <a:pt x="2964050" y="1610224"/>
                </a:lnTo>
                <a:lnTo>
                  <a:pt x="2948594" y="1636592"/>
                </a:lnTo>
                <a:lnTo>
                  <a:pt x="2932228" y="1663869"/>
                </a:lnTo>
                <a:lnTo>
                  <a:pt x="2917681" y="1691145"/>
                </a:lnTo>
                <a:lnTo>
                  <a:pt x="2903133" y="1718421"/>
                </a:lnTo>
                <a:lnTo>
                  <a:pt x="2892222" y="1744789"/>
                </a:lnTo>
                <a:lnTo>
                  <a:pt x="2884949" y="1772975"/>
                </a:lnTo>
                <a:lnTo>
                  <a:pt x="2881312" y="1801160"/>
                </a:lnTo>
                <a:lnTo>
                  <a:pt x="2881312" y="1831165"/>
                </a:lnTo>
                <a:lnTo>
                  <a:pt x="2883130" y="1862078"/>
                </a:lnTo>
                <a:lnTo>
                  <a:pt x="2886767" y="1892991"/>
                </a:lnTo>
                <a:lnTo>
                  <a:pt x="2891313" y="1923905"/>
                </a:lnTo>
                <a:lnTo>
                  <a:pt x="2894950" y="1954818"/>
                </a:lnTo>
                <a:lnTo>
                  <a:pt x="2897678" y="1985731"/>
                </a:lnTo>
                <a:lnTo>
                  <a:pt x="2896768" y="2014827"/>
                </a:lnTo>
                <a:lnTo>
                  <a:pt x="2893132" y="2043013"/>
                </a:lnTo>
                <a:lnTo>
                  <a:pt x="2884949" y="2070289"/>
                </a:lnTo>
                <a:lnTo>
                  <a:pt x="2873129" y="2093019"/>
                </a:lnTo>
                <a:lnTo>
                  <a:pt x="2857672" y="2114841"/>
                </a:lnTo>
                <a:lnTo>
                  <a:pt x="2839487" y="2133934"/>
                </a:lnTo>
                <a:lnTo>
                  <a:pt x="2818576" y="2153027"/>
                </a:lnTo>
                <a:lnTo>
                  <a:pt x="2796754" y="2170303"/>
                </a:lnTo>
                <a:lnTo>
                  <a:pt x="2774024" y="2187578"/>
                </a:lnTo>
                <a:lnTo>
                  <a:pt x="2750385" y="2204853"/>
                </a:lnTo>
                <a:lnTo>
                  <a:pt x="2728563" y="2222128"/>
                </a:lnTo>
                <a:lnTo>
                  <a:pt x="2707651" y="2240312"/>
                </a:lnTo>
                <a:lnTo>
                  <a:pt x="2689467" y="2261224"/>
                </a:lnTo>
                <a:lnTo>
                  <a:pt x="2673101" y="2281227"/>
                </a:lnTo>
                <a:lnTo>
                  <a:pt x="2660371" y="2303957"/>
                </a:lnTo>
                <a:lnTo>
                  <a:pt x="2649461" y="2328506"/>
                </a:lnTo>
                <a:lnTo>
                  <a:pt x="2640369" y="2354874"/>
                </a:lnTo>
                <a:lnTo>
                  <a:pt x="2632186" y="2382151"/>
                </a:lnTo>
                <a:lnTo>
                  <a:pt x="2624912" y="2409427"/>
                </a:lnTo>
                <a:lnTo>
                  <a:pt x="2617638" y="2437613"/>
                </a:lnTo>
                <a:lnTo>
                  <a:pt x="2609455" y="2463980"/>
                </a:lnTo>
                <a:lnTo>
                  <a:pt x="2600363" y="2490347"/>
                </a:lnTo>
                <a:lnTo>
                  <a:pt x="2589453" y="2514896"/>
                </a:lnTo>
                <a:lnTo>
                  <a:pt x="2575814" y="2536718"/>
                </a:lnTo>
                <a:lnTo>
                  <a:pt x="2559449" y="2556720"/>
                </a:lnTo>
                <a:lnTo>
                  <a:pt x="2539446" y="2573086"/>
                </a:lnTo>
                <a:lnTo>
                  <a:pt x="2517624" y="2586724"/>
                </a:lnTo>
                <a:lnTo>
                  <a:pt x="2493075" y="2597635"/>
                </a:lnTo>
                <a:lnTo>
                  <a:pt x="2466708" y="2606727"/>
                </a:lnTo>
                <a:lnTo>
                  <a:pt x="2440341" y="2614910"/>
                </a:lnTo>
                <a:lnTo>
                  <a:pt x="2412155" y="2622184"/>
                </a:lnTo>
                <a:lnTo>
                  <a:pt x="2384878" y="2629458"/>
                </a:lnTo>
                <a:lnTo>
                  <a:pt x="2357602" y="2637641"/>
                </a:lnTo>
                <a:lnTo>
                  <a:pt x="2331235" y="2646733"/>
                </a:lnTo>
                <a:lnTo>
                  <a:pt x="2306686" y="2657644"/>
                </a:lnTo>
                <a:lnTo>
                  <a:pt x="2283956" y="2670372"/>
                </a:lnTo>
                <a:lnTo>
                  <a:pt x="2263953" y="2686738"/>
                </a:lnTo>
                <a:lnTo>
                  <a:pt x="2243041" y="2704923"/>
                </a:lnTo>
                <a:lnTo>
                  <a:pt x="2224856" y="2725835"/>
                </a:lnTo>
                <a:lnTo>
                  <a:pt x="2207581" y="2747656"/>
                </a:lnTo>
                <a:lnTo>
                  <a:pt x="2190306" y="2770386"/>
                </a:lnTo>
                <a:lnTo>
                  <a:pt x="2173031" y="2793117"/>
                </a:lnTo>
                <a:lnTo>
                  <a:pt x="2155756" y="2814938"/>
                </a:lnTo>
                <a:lnTo>
                  <a:pt x="2136662" y="2835850"/>
                </a:lnTo>
                <a:lnTo>
                  <a:pt x="2117568" y="2854034"/>
                </a:lnTo>
                <a:lnTo>
                  <a:pt x="2095748" y="2869491"/>
                </a:lnTo>
                <a:lnTo>
                  <a:pt x="2073017" y="2881311"/>
                </a:lnTo>
                <a:lnTo>
                  <a:pt x="2045740" y="2889494"/>
                </a:lnTo>
                <a:lnTo>
                  <a:pt x="2017554" y="2893131"/>
                </a:lnTo>
                <a:lnTo>
                  <a:pt x="1988460" y="2894040"/>
                </a:lnTo>
                <a:lnTo>
                  <a:pt x="1957546" y="2891312"/>
                </a:lnTo>
                <a:lnTo>
                  <a:pt x="1926633" y="2887676"/>
                </a:lnTo>
                <a:lnTo>
                  <a:pt x="1895719" y="2883129"/>
                </a:lnTo>
                <a:lnTo>
                  <a:pt x="1864806" y="2879493"/>
                </a:lnTo>
                <a:lnTo>
                  <a:pt x="1833892" y="2877674"/>
                </a:lnTo>
                <a:lnTo>
                  <a:pt x="1803888" y="2877674"/>
                </a:lnTo>
                <a:lnTo>
                  <a:pt x="1775703" y="2881311"/>
                </a:lnTo>
                <a:lnTo>
                  <a:pt x="1746608" y="2888585"/>
                </a:lnTo>
                <a:lnTo>
                  <a:pt x="1720240" y="2899495"/>
                </a:lnTo>
                <a:lnTo>
                  <a:pt x="1692964" y="2914043"/>
                </a:lnTo>
                <a:lnTo>
                  <a:pt x="1665688" y="2928591"/>
                </a:lnTo>
                <a:lnTo>
                  <a:pt x="1638411" y="2944956"/>
                </a:lnTo>
                <a:lnTo>
                  <a:pt x="1612043" y="2960413"/>
                </a:lnTo>
                <a:lnTo>
                  <a:pt x="1583858" y="2974051"/>
                </a:lnTo>
                <a:lnTo>
                  <a:pt x="1556581" y="2984962"/>
                </a:lnTo>
                <a:lnTo>
                  <a:pt x="1528395" y="2992236"/>
                </a:lnTo>
                <a:lnTo>
                  <a:pt x="1499301" y="2994963"/>
                </a:lnTo>
                <a:lnTo>
                  <a:pt x="1470206" y="2992236"/>
                </a:lnTo>
                <a:lnTo>
                  <a:pt x="1442020" y="2984962"/>
                </a:lnTo>
                <a:lnTo>
                  <a:pt x="1414744" y="2974051"/>
                </a:lnTo>
                <a:lnTo>
                  <a:pt x="1386558" y="2960413"/>
                </a:lnTo>
                <a:lnTo>
                  <a:pt x="1360190" y="2944956"/>
                </a:lnTo>
                <a:lnTo>
                  <a:pt x="1332914" y="2928591"/>
                </a:lnTo>
                <a:lnTo>
                  <a:pt x="1305637" y="2914043"/>
                </a:lnTo>
                <a:lnTo>
                  <a:pt x="1278361" y="2899495"/>
                </a:lnTo>
                <a:lnTo>
                  <a:pt x="1251085" y="2888585"/>
                </a:lnTo>
                <a:lnTo>
                  <a:pt x="1222899" y="2881311"/>
                </a:lnTo>
                <a:lnTo>
                  <a:pt x="1194713" y="2877674"/>
                </a:lnTo>
                <a:lnTo>
                  <a:pt x="1164708" y="2877674"/>
                </a:lnTo>
                <a:lnTo>
                  <a:pt x="1133795" y="2879493"/>
                </a:lnTo>
                <a:lnTo>
                  <a:pt x="1102882" y="2883129"/>
                </a:lnTo>
                <a:lnTo>
                  <a:pt x="1071968" y="2887676"/>
                </a:lnTo>
                <a:lnTo>
                  <a:pt x="1041054" y="2891312"/>
                </a:lnTo>
                <a:lnTo>
                  <a:pt x="1010141" y="2894040"/>
                </a:lnTo>
                <a:lnTo>
                  <a:pt x="981047" y="2893131"/>
                </a:lnTo>
                <a:lnTo>
                  <a:pt x="952861" y="2889494"/>
                </a:lnTo>
                <a:lnTo>
                  <a:pt x="925584" y="2881311"/>
                </a:lnTo>
                <a:lnTo>
                  <a:pt x="902854" y="2869491"/>
                </a:lnTo>
                <a:lnTo>
                  <a:pt x="881032" y="2854034"/>
                </a:lnTo>
                <a:lnTo>
                  <a:pt x="861939" y="2835850"/>
                </a:lnTo>
                <a:lnTo>
                  <a:pt x="842845" y="2814938"/>
                </a:lnTo>
                <a:lnTo>
                  <a:pt x="825570" y="2793117"/>
                </a:lnTo>
                <a:lnTo>
                  <a:pt x="808295" y="2770386"/>
                </a:lnTo>
                <a:lnTo>
                  <a:pt x="791020" y="2747656"/>
                </a:lnTo>
                <a:lnTo>
                  <a:pt x="773745" y="2725835"/>
                </a:lnTo>
                <a:lnTo>
                  <a:pt x="755560" y="2704923"/>
                </a:lnTo>
                <a:lnTo>
                  <a:pt x="734648" y="2686738"/>
                </a:lnTo>
                <a:lnTo>
                  <a:pt x="714645" y="2670372"/>
                </a:lnTo>
                <a:lnTo>
                  <a:pt x="691915" y="2657644"/>
                </a:lnTo>
                <a:lnTo>
                  <a:pt x="667366" y="2646733"/>
                </a:lnTo>
                <a:lnTo>
                  <a:pt x="640999" y="2637641"/>
                </a:lnTo>
                <a:lnTo>
                  <a:pt x="613722" y="2629458"/>
                </a:lnTo>
                <a:lnTo>
                  <a:pt x="586446" y="2622184"/>
                </a:lnTo>
                <a:lnTo>
                  <a:pt x="558260" y="2614910"/>
                </a:lnTo>
                <a:lnTo>
                  <a:pt x="531893" y="2606727"/>
                </a:lnTo>
                <a:lnTo>
                  <a:pt x="505525" y="2597635"/>
                </a:lnTo>
                <a:lnTo>
                  <a:pt x="480977" y="2586724"/>
                </a:lnTo>
                <a:lnTo>
                  <a:pt x="459155" y="2573086"/>
                </a:lnTo>
                <a:lnTo>
                  <a:pt x="439152" y="2556720"/>
                </a:lnTo>
                <a:lnTo>
                  <a:pt x="422787" y="2536718"/>
                </a:lnTo>
                <a:lnTo>
                  <a:pt x="409149" y="2514896"/>
                </a:lnTo>
                <a:lnTo>
                  <a:pt x="398238" y="2490347"/>
                </a:lnTo>
                <a:lnTo>
                  <a:pt x="389146" y="2463980"/>
                </a:lnTo>
                <a:lnTo>
                  <a:pt x="380963" y="2437613"/>
                </a:lnTo>
                <a:lnTo>
                  <a:pt x="373689" y="2409427"/>
                </a:lnTo>
                <a:lnTo>
                  <a:pt x="366415" y="2382151"/>
                </a:lnTo>
                <a:lnTo>
                  <a:pt x="358232" y="2354874"/>
                </a:lnTo>
                <a:lnTo>
                  <a:pt x="349140" y="2328506"/>
                </a:lnTo>
                <a:lnTo>
                  <a:pt x="338229" y="2303957"/>
                </a:lnTo>
                <a:lnTo>
                  <a:pt x="325500" y="2281227"/>
                </a:lnTo>
                <a:lnTo>
                  <a:pt x="309135" y="2261224"/>
                </a:lnTo>
                <a:lnTo>
                  <a:pt x="290950" y="2240312"/>
                </a:lnTo>
                <a:lnTo>
                  <a:pt x="270038" y="2222128"/>
                </a:lnTo>
                <a:lnTo>
                  <a:pt x="247307" y="2204853"/>
                </a:lnTo>
                <a:lnTo>
                  <a:pt x="224577" y="2187578"/>
                </a:lnTo>
                <a:lnTo>
                  <a:pt x="201847" y="2170303"/>
                </a:lnTo>
                <a:lnTo>
                  <a:pt x="180025" y="2153027"/>
                </a:lnTo>
                <a:lnTo>
                  <a:pt x="159113" y="2133934"/>
                </a:lnTo>
                <a:lnTo>
                  <a:pt x="140929" y="2114841"/>
                </a:lnTo>
                <a:lnTo>
                  <a:pt x="125473" y="2093019"/>
                </a:lnTo>
                <a:lnTo>
                  <a:pt x="113653" y="2070289"/>
                </a:lnTo>
                <a:lnTo>
                  <a:pt x="105470" y="2043013"/>
                </a:lnTo>
                <a:lnTo>
                  <a:pt x="101833" y="2014827"/>
                </a:lnTo>
                <a:lnTo>
                  <a:pt x="100923" y="1985731"/>
                </a:lnTo>
                <a:lnTo>
                  <a:pt x="103651" y="1954818"/>
                </a:lnTo>
                <a:lnTo>
                  <a:pt x="107288" y="1923905"/>
                </a:lnTo>
                <a:lnTo>
                  <a:pt x="111834" y="1892991"/>
                </a:lnTo>
                <a:lnTo>
                  <a:pt x="115471" y="1862078"/>
                </a:lnTo>
                <a:lnTo>
                  <a:pt x="117290" y="1831165"/>
                </a:lnTo>
                <a:lnTo>
                  <a:pt x="117290" y="1801160"/>
                </a:lnTo>
                <a:lnTo>
                  <a:pt x="113653" y="1772975"/>
                </a:lnTo>
                <a:lnTo>
                  <a:pt x="106379" y="1744789"/>
                </a:lnTo>
                <a:lnTo>
                  <a:pt x="95468" y="1718421"/>
                </a:lnTo>
                <a:lnTo>
                  <a:pt x="81830" y="1691145"/>
                </a:lnTo>
                <a:lnTo>
                  <a:pt x="66373" y="1663869"/>
                </a:lnTo>
                <a:lnTo>
                  <a:pt x="50008" y="1636592"/>
                </a:lnTo>
                <a:lnTo>
                  <a:pt x="34551" y="1610224"/>
                </a:lnTo>
                <a:lnTo>
                  <a:pt x="20912" y="1582039"/>
                </a:lnTo>
                <a:lnTo>
                  <a:pt x="10002" y="1554762"/>
                </a:lnTo>
                <a:lnTo>
                  <a:pt x="2728" y="1526576"/>
                </a:lnTo>
                <a:lnTo>
                  <a:pt x="0" y="1497481"/>
                </a:lnTo>
                <a:lnTo>
                  <a:pt x="2728" y="1468387"/>
                </a:lnTo>
                <a:lnTo>
                  <a:pt x="10002" y="1440201"/>
                </a:lnTo>
                <a:lnTo>
                  <a:pt x="20912" y="1412924"/>
                </a:lnTo>
                <a:lnTo>
                  <a:pt x="34551" y="1384739"/>
                </a:lnTo>
                <a:lnTo>
                  <a:pt x="50008" y="1358371"/>
                </a:lnTo>
                <a:lnTo>
                  <a:pt x="66373" y="1331095"/>
                </a:lnTo>
                <a:lnTo>
                  <a:pt x="81830" y="1303818"/>
                </a:lnTo>
                <a:lnTo>
                  <a:pt x="95468" y="1276542"/>
                </a:lnTo>
                <a:lnTo>
                  <a:pt x="106379" y="1250174"/>
                </a:lnTo>
                <a:lnTo>
                  <a:pt x="113653" y="1221988"/>
                </a:lnTo>
                <a:lnTo>
                  <a:pt x="117290" y="1193803"/>
                </a:lnTo>
                <a:lnTo>
                  <a:pt x="117290" y="1163799"/>
                </a:lnTo>
                <a:lnTo>
                  <a:pt x="115471" y="1132885"/>
                </a:lnTo>
                <a:lnTo>
                  <a:pt x="111834" y="1101972"/>
                </a:lnTo>
                <a:lnTo>
                  <a:pt x="107288" y="1071058"/>
                </a:lnTo>
                <a:lnTo>
                  <a:pt x="103651" y="1040145"/>
                </a:lnTo>
                <a:lnTo>
                  <a:pt x="100923" y="1009232"/>
                </a:lnTo>
                <a:lnTo>
                  <a:pt x="101833" y="980137"/>
                </a:lnTo>
                <a:lnTo>
                  <a:pt x="105470" y="951951"/>
                </a:lnTo>
                <a:lnTo>
                  <a:pt x="113653" y="924674"/>
                </a:lnTo>
                <a:lnTo>
                  <a:pt x="125473" y="901944"/>
                </a:lnTo>
                <a:lnTo>
                  <a:pt x="140929" y="880123"/>
                </a:lnTo>
                <a:lnTo>
                  <a:pt x="159113" y="861029"/>
                </a:lnTo>
                <a:lnTo>
                  <a:pt x="180025" y="841936"/>
                </a:lnTo>
                <a:lnTo>
                  <a:pt x="201847" y="824660"/>
                </a:lnTo>
                <a:lnTo>
                  <a:pt x="224577" y="807385"/>
                </a:lnTo>
                <a:lnTo>
                  <a:pt x="247307" y="790110"/>
                </a:lnTo>
                <a:lnTo>
                  <a:pt x="270038" y="772835"/>
                </a:lnTo>
                <a:lnTo>
                  <a:pt x="290950" y="754651"/>
                </a:lnTo>
                <a:lnTo>
                  <a:pt x="309135" y="733739"/>
                </a:lnTo>
                <a:lnTo>
                  <a:pt x="325500" y="713736"/>
                </a:lnTo>
                <a:lnTo>
                  <a:pt x="338229" y="691006"/>
                </a:lnTo>
                <a:lnTo>
                  <a:pt x="349140" y="666457"/>
                </a:lnTo>
                <a:lnTo>
                  <a:pt x="358232" y="640089"/>
                </a:lnTo>
                <a:lnTo>
                  <a:pt x="366415" y="612812"/>
                </a:lnTo>
                <a:lnTo>
                  <a:pt x="373689" y="585536"/>
                </a:lnTo>
                <a:lnTo>
                  <a:pt x="380963" y="557350"/>
                </a:lnTo>
                <a:lnTo>
                  <a:pt x="389146" y="530983"/>
                </a:lnTo>
                <a:lnTo>
                  <a:pt x="398238" y="504615"/>
                </a:lnTo>
                <a:lnTo>
                  <a:pt x="409149" y="480067"/>
                </a:lnTo>
                <a:lnTo>
                  <a:pt x="422787" y="458246"/>
                </a:lnTo>
                <a:lnTo>
                  <a:pt x="439152" y="438243"/>
                </a:lnTo>
                <a:lnTo>
                  <a:pt x="459155" y="421877"/>
                </a:lnTo>
                <a:lnTo>
                  <a:pt x="480977" y="408239"/>
                </a:lnTo>
                <a:lnTo>
                  <a:pt x="505525" y="397328"/>
                </a:lnTo>
                <a:lnTo>
                  <a:pt x="531893" y="388236"/>
                </a:lnTo>
                <a:lnTo>
                  <a:pt x="558260" y="380053"/>
                </a:lnTo>
                <a:lnTo>
                  <a:pt x="586446" y="372779"/>
                </a:lnTo>
                <a:lnTo>
                  <a:pt x="613722" y="365505"/>
                </a:lnTo>
                <a:lnTo>
                  <a:pt x="640999" y="357322"/>
                </a:lnTo>
                <a:lnTo>
                  <a:pt x="667366" y="348230"/>
                </a:lnTo>
                <a:lnTo>
                  <a:pt x="691915" y="337319"/>
                </a:lnTo>
                <a:lnTo>
                  <a:pt x="714645" y="324591"/>
                </a:lnTo>
                <a:lnTo>
                  <a:pt x="734648" y="308225"/>
                </a:lnTo>
                <a:lnTo>
                  <a:pt x="755560" y="290040"/>
                </a:lnTo>
                <a:lnTo>
                  <a:pt x="773745" y="269128"/>
                </a:lnTo>
                <a:lnTo>
                  <a:pt x="791020" y="247307"/>
                </a:lnTo>
                <a:lnTo>
                  <a:pt x="808295" y="224577"/>
                </a:lnTo>
                <a:lnTo>
                  <a:pt x="825570" y="201846"/>
                </a:lnTo>
                <a:lnTo>
                  <a:pt x="842845" y="180025"/>
                </a:lnTo>
                <a:lnTo>
                  <a:pt x="861939" y="159113"/>
                </a:lnTo>
                <a:lnTo>
                  <a:pt x="881032" y="140929"/>
                </a:lnTo>
                <a:lnTo>
                  <a:pt x="902854" y="125472"/>
                </a:lnTo>
                <a:lnTo>
                  <a:pt x="925584" y="113652"/>
                </a:lnTo>
                <a:lnTo>
                  <a:pt x="952861" y="105469"/>
                </a:lnTo>
                <a:lnTo>
                  <a:pt x="981047" y="101832"/>
                </a:lnTo>
                <a:lnTo>
                  <a:pt x="1010141" y="100923"/>
                </a:lnTo>
                <a:lnTo>
                  <a:pt x="1041054" y="103651"/>
                </a:lnTo>
                <a:lnTo>
                  <a:pt x="1071968" y="107288"/>
                </a:lnTo>
                <a:lnTo>
                  <a:pt x="1102882" y="111834"/>
                </a:lnTo>
                <a:lnTo>
                  <a:pt x="1133795" y="115471"/>
                </a:lnTo>
                <a:lnTo>
                  <a:pt x="1164708" y="117289"/>
                </a:lnTo>
                <a:lnTo>
                  <a:pt x="1194713" y="117289"/>
                </a:lnTo>
                <a:lnTo>
                  <a:pt x="1222899" y="113652"/>
                </a:lnTo>
                <a:lnTo>
                  <a:pt x="1251085" y="106378"/>
                </a:lnTo>
                <a:lnTo>
                  <a:pt x="1278361" y="95468"/>
                </a:lnTo>
                <a:lnTo>
                  <a:pt x="1305637" y="80920"/>
                </a:lnTo>
                <a:lnTo>
                  <a:pt x="1332914" y="66373"/>
                </a:lnTo>
                <a:lnTo>
                  <a:pt x="1360190" y="50007"/>
                </a:lnTo>
                <a:lnTo>
                  <a:pt x="1386558" y="34550"/>
                </a:lnTo>
                <a:lnTo>
                  <a:pt x="1414744" y="20912"/>
                </a:lnTo>
                <a:lnTo>
                  <a:pt x="1442020" y="10001"/>
                </a:lnTo>
                <a:lnTo>
                  <a:pt x="1470206" y="2727"/>
                </a:lnTo>
                <a:close/>
              </a:path>
            </a:pathLst>
          </a:custGeom>
        </p:spPr>
      </p:pic>
      <p:sp>
        <p:nvSpPr>
          <p:cNvPr id="35" name="Freeform: Shape 34">
            <a:extLst>
              <a:ext uri="{FF2B5EF4-FFF2-40B4-BE49-F238E27FC236}">
                <a16:creationId xmlns:a16="http://schemas.microsoft.com/office/drawing/2014/main" id="{0CE326BE-F0B1-46A2-AD11-ECDEEFB38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6276" y="0"/>
            <a:ext cx="4335725" cy="3532180"/>
          </a:xfrm>
          <a:custGeom>
            <a:avLst/>
            <a:gdLst>
              <a:gd name="connsiteX0" fmla="*/ 179111 w 4335725"/>
              <a:gd name="connsiteY0" fmla="*/ 0 h 3532180"/>
              <a:gd name="connsiteX1" fmla="*/ 4335725 w 4335725"/>
              <a:gd name="connsiteY1" fmla="*/ 0 h 3532180"/>
              <a:gd name="connsiteX2" fmla="*/ 4335725 w 4335725"/>
              <a:gd name="connsiteY2" fmla="*/ 2845937 h 3532180"/>
              <a:gd name="connsiteX3" fmla="*/ 4315217 w 4335725"/>
              <a:gd name="connsiteY3" fmla="*/ 2853009 h 3532180"/>
              <a:gd name="connsiteX4" fmla="*/ 4269092 w 4335725"/>
              <a:gd name="connsiteY4" fmla="*/ 2867324 h 3532180"/>
              <a:gd name="connsiteX5" fmla="*/ 4219783 w 4335725"/>
              <a:gd name="connsiteY5" fmla="*/ 2880049 h 3532180"/>
              <a:gd name="connsiteX6" fmla="*/ 4172065 w 4335725"/>
              <a:gd name="connsiteY6" fmla="*/ 2892774 h 3532180"/>
              <a:gd name="connsiteX7" fmla="*/ 4124349 w 4335725"/>
              <a:gd name="connsiteY7" fmla="*/ 2907089 h 3532180"/>
              <a:gd name="connsiteX8" fmla="*/ 4078224 w 4335725"/>
              <a:gd name="connsiteY8" fmla="*/ 2922994 h 3532180"/>
              <a:gd name="connsiteX9" fmla="*/ 4035278 w 4335725"/>
              <a:gd name="connsiteY9" fmla="*/ 2942082 h 3532180"/>
              <a:gd name="connsiteX10" fmla="*/ 3995515 w 4335725"/>
              <a:gd name="connsiteY10" fmla="*/ 2964348 h 3532180"/>
              <a:gd name="connsiteX11" fmla="*/ 3960521 w 4335725"/>
              <a:gd name="connsiteY11" fmla="*/ 2992978 h 3532180"/>
              <a:gd name="connsiteX12" fmla="*/ 3923939 w 4335725"/>
              <a:gd name="connsiteY12" fmla="*/ 3024791 h 3532180"/>
              <a:gd name="connsiteX13" fmla="*/ 3892126 w 4335725"/>
              <a:gd name="connsiteY13" fmla="*/ 3061373 h 3532180"/>
              <a:gd name="connsiteX14" fmla="*/ 3861905 w 4335725"/>
              <a:gd name="connsiteY14" fmla="*/ 3099547 h 3532180"/>
              <a:gd name="connsiteX15" fmla="*/ 3831684 w 4335725"/>
              <a:gd name="connsiteY15" fmla="*/ 3139310 h 3532180"/>
              <a:gd name="connsiteX16" fmla="*/ 3801464 w 4335725"/>
              <a:gd name="connsiteY16" fmla="*/ 3179075 h 3532180"/>
              <a:gd name="connsiteX17" fmla="*/ 3771243 w 4335725"/>
              <a:gd name="connsiteY17" fmla="*/ 3217249 h 3532180"/>
              <a:gd name="connsiteX18" fmla="*/ 3737841 w 4335725"/>
              <a:gd name="connsiteY18" fmla="*/ 3253831 h 3532180"/>
              <a:gd name="connsiteX19" fmla="*/ 3704438 w 4335725"/>
              <a:gd name="connsiteY19" fmla="*/ 3285642 h 3532180"/>
              <a:gd name="connsiteX20" fmla="*/ 3666266 w 4335725"/>
              <a:gd name="connsiteY20" fmla="*/ 3312682 h 3532180"/>
              <a:gd name="connsiteX21" fmla="*/ 3626501 w 4335725"/>
              <a:gd name="connsiteY21" fmla="*/ 3333360 h 3532180"/>
              <a:gd name="connsiteX22" fmla="*/ 3578783 w 4335725"/>
              <a:gd name="connsiteY22" fmla="*/ 3347676 h 3532180"/>
              <a:gd name="connsiteX23" fmla="*/ 3529475 w 4335725"/>
              <a:gd name="connsiteY23" fmla="*/ 3354038 h 3532180"/>
              <a:gd name="connsiteX24" fmla="*/ 3478579 w 4335725"/>
              <a:gd name="connsiteY24" fmla="*/ 3355628 h 3532180"/>
              <a:gd name="connsiteX25" fmla="*/ 3424498 w 4335725"/>
              <a:gd name="connsiteY25" fmla="*/ 3350856 h 3532180"/>
              <a:gd name="connsiteX26" fmla="*/ 3370419 w 4335725"/>
              <a:gd name="connsiteY26" fmla="*/ 3344494 h 3532180"/>
              <a:gd name="connsiteX27" fmla="*/ 3316339 w 4335725"/>
              <a:gd name="connsiteY27" fmla="*/ 3336540 h 3532180"/>
              <a:gd name="connsiteX28" fmla="*/ 3262260 w 4335725"/>
              <a:gd name="connsiteY28" fmla="*/ 3330180 h 3532180"/>
              <a:gd name="connsiteX29" fmla="*/ 3208180 w 4335725"/>
              <a:gd name="connsiteY29" fmla="*/ 3326998 h 3532180"/>
              <a:gd name="connsiteX30" fmla="*/ 3155691 w 4335725"/>
              <a:gd name="connsiteY30" fmla="*/ 3326998 h 3532180"/>
              <a:gd name="connsiteX31" fmla="*/ 3106385 w 4335725"/>
              <a:gd name="connsiteY31" fmla="*/ 3333360 h 3532180"/>
              <a:gd name="connsiteX32" fmla="*/ 3055487 w 4335725"/>
              <a:gd name="connsiteY32" fmla="*/ 3346085 h 3532180"/>
              <a:gd name="connsiteX33" fmla="*/ 3009359 w 4335725"/>
              <a:gd name="connsiteY33" fmla="*/ 3365171 h 3532180"/>
              <a:gd name="connsiteX34" fmla="*/ 2961643 w 4335725"/>
              <a:gd name="connsiteY34" fmla="*/ 3390621 h 3532180"/>
              <a:gd name="connsiteX35" fmla="*/ 2913927 w 4335725"/>
              <a:gd name="connsiteY35" fmla="*/ 3416071 h 3532180"/>
              <a:gd name="connsiteX36" fmla="*/ 2866209 w 4335725"/>
              <a:gd name="connsiteY36" fmla="*/ 3444699 h 3532180"/>
              <a:gd name="connsiteX37" fmla="*/ 2820081 w 4335725"/>
              <a:gd name="connsiteY37" fmla="*/ 3471739 h 3532180"/>
              <a:gd name="connsiteX38" fmla="*/ 2770775 w 4335725"/>
              <a:gd name="connsiteY38" fmla="*/ 3495598 h 3532180"/>
              <a:gd name="connsiteX39" fmla="*/ 2723057 w 4335725"/>
              <a:gd name="connsiteY39" fmla="*/ 3514685 h 3532180"/>
              <a:gd name="connsiteX40" fmla="*/ 2673749 w 4335725"/>
              <a:gd name="connsiteY40" fmla="*/ 3527410 h 3532180"/>
              <a:gd name="connsiteX41" fmla="*/ 2622852 w 4335725"/>
              <a:gd name="connsiteY41" fmla="*/ 3532180 h 3532180"/>
              <a:gd name="connsiteX42" fmla="*/ 2571953 w 4335725"/>
              <a:gd name="connsiteY42" fmla="*/ 3527410 h 3532180"/>
              <a:gd name="connsiteX43" fmla="*/ 2522645 w 4335725"/>
              <a:gd name="connsiteY43" fmla="*/ 3514685 h 3532180"/>
              <a:gd name="connsiteX44" fmla="*/ 2474930 w 4335725"/>
              <a:gd name="connsiteY44" fmla="*/ 3495598 h 3532180"/>
              <a:gd name="connsiteX45" fmla="*/ 2425621 w 4335725"/>
              <a:gd name="connsiteY45" fmla="*/ 3471739 h 3532180"/>
              <a:gd name="connsiteX46" fmla="*/ 2379493 w 4335725"/>
              <a:gd name="connsiteY46" fmla="*/ 3444699 h 3532180"/>
              <a:gd name="connsiteX47" fmla="*/ 2331777 w 4335725"/>
              <a:gd name="connsiteY47" fmla="*/ 3416071 h 3532180"/>
              <a:gd name="connsiteX48" fmla="*/ 2284059 w 4335725"/>
              <a:gd name="connsiteY48" fmla="*/ 3390621 h 3532180"/>
              <a:gd name="connsiteX49" fmla="*/ 2236343 w 4335725"/>
              <a:gd name="connsiteY49" fmla="*/ 3365171 h 3532180"/>
              <a:gd name="connsiteX50" fmla="*/ 2188627 w 4335725"/>
              <a:gd name="connsiteY50" fmla="*/ 3346085 h 3532180"/>
              <a:gd name="connsiteX51" fmla="*/ 2139319 w 4335725"/>
              <a:gd name="connsiteY51" fmla="*/ 3333360 h 3532180"/>
              <a:gd name="connsiteX52" fmla="*/ 2090011 w 4335725"/>
              <a:gd name="connsiteY52" fmla="*/ 3326998 h 3532180"/>
              <a:gd name="connsiteX53" fmla="*/ 2037520 w 4335725"/>
              <a:gd name="connsiteY53" fmla="*/ 3326998 h 3532180"/>
              <a:gd name="connsiteX54" fmla="*/ 1983442 w 4335725"/>
              <a:gd name="connsiteY54" fmla="*/ 3330180 h 3532180"/>
              <a:gd name="connsiteX55" fmla="*/ 1929363 w 4335725"/>
              <a:gd name="connsiteY55" fmla="*/ 3336540 h 3532180"/>
              <a:gd name="connsiteX56" fmla="*/ 1875283 w 4335725"/>
              <a:gd name="connsiteY56" fmla="*/ 3344494 h 3532180"/>
              <a:gd name="connsiteX57" fmla="*/ 1821202 w 4335725"/>
              <a:gd name="connsiteY57" fmla="*/ 3350856 h 3532180"/>
              <a:gd name="connsiteX58" fmla="*/ 1767124 w 4335725"/>
              <a:gd name="connsiteY58" fmla="*/ 3355628 h 3532180"/>
              <a:gd name="connsiteX59" fmla="*/ 1716227 w 4335725"/>
              <a:gd name="connsiteY59" fmla="*/ 3354038 h 3532180"/>
              <a:gd name="connsiteX60" fmla="*/ 1666919 w 4335725"/>
              <a:gd name="connsiteY60" fmla="*/ 3347676 h 3532180"/>
              <a:gd name="connsiteX61" fmla="*/ 1619201 w 4335725"/>
              <a:gd name="connsiteY61" fmla="*/ 3333360 h 3532180"/>
              <a:gd name="connsiteX62" fmla="*/ 1579437 w 4335725"/>
              <a:gd name="connsiteY62" fmla="*/ 3312682 h 3532180"/>
              <a:gd name="connsiteX63" fmla="*/ 1541263 w 4335725"/>
              <a:gd name="connsiteY63" fmla="*/ 3285642 h 3532180"/>
              <a:gd name="connsiteX64" fmla="*/ 1507862 w 4335725"/>
              <a:gd name="connsiteY64" fmla="*/ 3253831 h 3532180"/>
              <a:gd name="connsiteX65" fmla="*/ 1474459 w 4335725"/>
              <a:gd name="connsiteY65" fmla="*/ 3217249 h 3532180"/>
              <a:gd name="connsiteX66" fmla="*/ 1444238 w 4335725"/>
              <a:gd name="connsiteY66" fmla="*/ 3179075 h 3532180"/>
              <a:gd name="connsiteX67" fmla="*/ 1414018 w 4335725"/>
              <a:gd name="connsiteY67" fmla="*/ 3139310 h 3532180"/>
              <a:gd name="connsiteX68" fmla="*/ 1383797 w 4335725"/>
              <a:gd name="connsiteY68" fmla="*/ 3099547 h 3532180"/>
              <a:gd name="connsiteX69" fmla="*/ 1353577 w 4335725"/>
              <a:gd name="connsiteY69" fmla="*/ 3061373 h 3532180"/>
              <a:gd name="connsiteX70" fmla="*/ 1321765 w 4335725"/>
              <a:gd name="connsiteY70" fmla="*/ 3024791 h 3532180"/>
              <a:gd name="connsiteX71" fmla="*/ 1285181 w 4335725"/>
              <a:gd name="connsiteY71" fmla="*/ 2992978 h 3532180"/>
              <a:gd name="connsiteX72" fmla="*/ 1250188 w 4335725"/>
              <a:gd name="connsiteY72" fmla="*/ 2964348 h 3532180"/>
              <a:gd name="connsiteX73" fmla="*/ 1210424 w 4335725"/>
              <a:gd name="connsiteY73" fmla="*/ 2942082 h 3532180"/>
              <a:gd name="connsiteX74" fmla="*/ 1167479 w 4335725"/>
              <a:gd name="connsiteY74" fmla="*/ 2922994 h 3532180"/>
              <a:gd name="connsiteX75" fmla="*/ 1121353 w 4335725"/>
              <a:gd name="connsiteY75" fmla="*/ 2907089 h 3532180"/>
              <a:gd name="connsiteX76" fmla="*/ 1073635 w 4335725"/>
              <a:gd name="connsiteY76" fmla="*/ 2892774 h 3532180"/>
              <a:gd name="connsiteX77" fmla="*/ 1025919 w 4335725"/>
              <a:gd name="connsiteY77" fmla="*/ 2880049 h 3532180"/>
              <a:gd name="connsiteX78" fmla="*/ 976611 w 4335725"/>
              <a:gd name="connsiteY78" fmla="*/ 2867324 h 3532180"/>
              <a:gd name="connsiteX79" fmla="*/ 930485 w 4335725"/>
              <a:gd name="connsiteY79" fmla="*/ 2853009 h 3532180"/>
              <a:gd name="connsiteX80" fmla="*/ 884357 w 4335725"/>
              <a:gd name="connsiteY80" fmla="*/ 2837103 h 3532180"/>
              <a:gd name="connsiteX81" fmla="*/ 841413 w 4335725"/>
              <a:gd name="connsiteY81" fmla="*/ 2818015 h 3532180"/>
              <a:gd name="connsiteX82" fmla="*/ 803238 w 4335725"/>
              <a:gd name="connsiteY82" fmla="*/ 2794157 h 3532180"/>
              <a:gd name="connsiteX83" fmla="*/ 768245 w 4335725"/>
              <a:gd name="connsiteY83" fmla="*/ 2765527 h 3532180"/>
              <a:gd name="connsiteX84" fmla="*/ 739617 w 4335725"/>
              <a:gd name="connsiteY84" fmla="*/ 2730536 h 3532180"/>
              <a:gd name="connsiteX85" fmla="*/ 715759 w 4335725"/>
              <a:gd name="connsiteY85" fmla="*/ 2692361 h 3532180"/>
              <a:gd name="connsiteX86" fmla="*/ 696671 w 4335725"/>
              <a:gd name="connsiteY86" fmla="*/ 2649416 h 3532180"/>
              <a:gd name="connsiteX87" fmla="*/ 680766 w 4335725"/>
              <a:gd name="connsiteY87" fmla="*/ 2603290 h 3532180"/>
              <a:gd name="connsiteX88" fmla="*/ 666450 w 4335725"/>
              <a:gd name="connsiteY88" fmla="*/ 2557164 h 3532180"/>
              <a:gd name="connsiteX89" fmla="*/ 653726 w 4335725"/>
              <a:gd name="connsiteY89" fmla="*/ 2507856 h 3532180"/>
              <a:gd name="connsiteX90" fmla="*/ 641000 w 4335725"/>
              <a:gd name="connsiteY90" fmla="*/ 2460140 h 3532180"/>
              <a:gd name="connsiteX91" fmla="*/ 626685 w 4335725"/>
              <a:gd name="connsiteY91" fmla="*/ 2412422 h 3532180"/>
              <a:gd name="connsiteX92" fmla="*/ 610780 w 4335725"/>
              <a:gd name="connsiteY92" fmla="*/ 2366295 h 3532180"/>
              <a:gd name="connsiteX93" fmla="*/ 591692 w 4335725"/>
              <a:gd name="connsiteY93" fmla="*/ 2323348 h 3532180"/>
              <a:gd name="connsiteX94" fmla="*/ 569424 w 4335725"/>
              <a:gd name="connsiteY94" fmla="*/ 2283586 h 3532180"/>
              <a:gd name="connsiteX95" fmla="*/ 540796 w 4335725"/>
              <a:gd name="connsiteY95" fmla="*/ 2248593 h 3532180"/>
              <a:gd name="connsiteX96" fmla="*/ 508983 w 4335725"/>
              <a:gd name="connsiteY96" fmla="*/ 2212010 h 3532180"/>
              <a:gd name="connsiteX97" fmla="*/ 472400 w 4335725"/>
              <a:gd name="connsiteY97" fmla="*/ 2180199 h 3532180"/>
              <a:gd name="connsiteX98" fmla="*/ 432635 w 4335725"/>
              <a:gd name="connsiteY98" fmla="*/ 2149978 h 3532180"/>
              <a:gd name="connsiteX99" fmla="*/ 392872 w 4335725"/>
              <a:gd name="connsiteY99" fmla="*/ 2119758 h 3532180"/>
              <a:gd name="connsiteX100" fmla="*/ 353108 w 4335725"/>
              <a:gd name="connsiteY100" fmla="*/ 2089537 h 3532180"/>
              <a:gd name="connsiteX101" fmla="*/ 314933 w 4335725"/>
              <a:gd name="connsiteY101" fmla="*/ 2059315 h 3532180"/>
              <a:gd name="connsiteX102" fmla="*/ 278350 w 4335725"/>
              <a:gd name="connsiteY102" fmla="*/ 2025914 h 3532180"/>
              <a:gd name="connsiteX103" fmla="*/ 246539 w 4335725"/>
              <a:gd name="connsiteY103" fmla="*/ 1992513 h 3532180"/>
              <a:gd name="connsiteX104" fmla="*/ 219500 w 4335725"/>
              <a:gd name="connsiteY104" fmla="*/ 1954338 h 3532180"/>
              <a:gd name="connsiteX105" fmla="*/ 198823 w 4335725"/>
              <a:gd name="connsiteY105" fmla="*/ 1914575 h 3532180"/>
              <a:gd name="connsiteX106" fmla="*/ 184508 w 4335725"/>
              <a:gd name="connsiteY106" fmla="*/ 1866859 h 3532180"/>
              <a:gd name="connsiteX107" fmla="*/ 178145 w 4335725"/>
              <a:gd name="connsiteY107" fmla="*/ 1817551 h 3532180"/>
              <a:gd name="connsiteX108" fmla="*/ 176554 w 4335725"/>
              <a:gd name="connsiteY108" fmla="*/ 1766651 h 3532180"/>
              <a:gd name="connsiteX109" fmla="*/ 181326 w 4335725"/>
              <a:gd name="connsiteY109" fmla="*/ 1712572 h 3532180"/>
              <a:gd name="connsiteX110" fmla="*/ 187688 w 4335725"/>
              <a:gd name="connsiteY110" fmla="*/ 1658493 h 3532180"/>
              <a:gd name="connsiteX111" fmla="*/ 195640 w 4335725"/>
              <a:gd name="connsiteY111" fmla="*/ 1604413 h 3532180"/>
              <a:gd name="connsiteX112" fmla="*/ 202004 w 4335725"/>
              <a:gd name="connsiteY112" fmla="*/ 1550335 h 3532180"/>
              <a:gd name="connsiteX113" fmla="*/ 205186 w 4335725"/>
              <a:gd name="connsiteY113" fmla="*/ 1496256 h 3532180"/>
              <a:gd name="connsiteX114" fmla="*/ 205186 w 4335725"/>
              <a:gd name="connsiteY114" fmla="*/ 1443766 h 3532180"/>
              <a:gd name="connsiteX115" fmla="*/ 198823 w 4335725"/>
              <a:gd name="connsiteY115" fmla="*/ 1394460 h 3532180"/>
              <a:gd name="connsiteX116" fmla="*/ 186098 w 4335725"/>
              <a:gd name="connsiteY116" fmla="*/ 1345152 h 3532180"/>
              <a:gd name="connsiteX117" fmla="*/ 167011 w 4335725"/>
              <a:gd name="connsiteY117" fmla="*/ 1299024 h 3532180"/>
              <a:gd name="connsiteX118" fmla="*/ 143153 w 4335725"/>
              <a:gd name="connsiteY118" fmla="*/ 1251308 h 3532180"/>
              <a:gd name="connsiteX119" fmla="*/ 116112 w 4335725"/>
              <a:gd name="connsiteY119" fmla="*/ 1203592 h 3532180"/>
              <a:gd name="connsiteX120" fmla="*/ 87483 w 4335725"/>
              <a:gd name="connsiteY120" fmla="*/ 1155874 h 3532180"/>
              <a:gd name="connsiteX121" fmla="*/ 60443 w 4335725"/>
              <a:gd name="connsiteY121" fmla="*/ 1109746 h 3532180"/>
              <a:gd name="connsiteX122" fmla="*/ 36583 w 4335725"/>
              <a:gd name="connsiteY122" fmla="*/ 1060441 h 3532180"/>
              <a:gd name="connsiteX123" fmla="*/ 17498 w 4335725"/>
              <a:gd name="connsiteY123" fmla="*/ 1012723 h 3532180"/>
              <a:gd name="connsiteX124" fmla="*/ 4773 w 4335725"/>
              <a:gd name="connsiteY124" fmla="*/ 963415 h 3532180"/>
              <a:gd name="connsiteX125" fmla="*/ 0 w 4335725"/>
              <a:gd name="connsiteY125" fmla="*/ 912516 h 3532180"/>
              <a:gd name="connsiteX126" fmla="*/ 4773 w 4335725"/>
              <a:gd name="connsiteY126" fmla="*/ 861620 h 3532180"/>
              <a:gd name="connsiteX127" fmla="*/ 17498 w 4335725"/>
              <a:gd name="connsiteY127" fmla="*/ 812312 h 3532180"/>
              <a:gd name="connsiteX128" fmla="*/ 36583 w 4335725"/>
              <a:gd name="connsiteY128" fmla="*/ 764594 h 3532180"/>
              <a:gd name="connsiteX129" fmla="*/ 60443 w 4335725"/>
              <a:gd name="connsiteY129" fmla="*/ 715288 h 3532180"/>
              <a:gd name="connsiteX130" fmla="*/ 87483 w 4335725"/>
              <a:gd name="connsiteY130" fmla="*/ 669160 h 3532180"/>
              <a:gd name="connsiteX131" fmla="*/ 116112 w 4335725"/>
              <a:gd name="connsiteY131" fmla="*/ 621444 h 3532180"/>
              <a:gd name="connsiteX132" fmla="*/ 143153 w 4335725"/>
              <a:gd name="connsiteY132" fmla="*/ 573726 h 3532180"/>
              <a:gd name="connsiteX133" fmla="*/ 167011 w 4335725"/>
              <a:gd name="connsiteY133" fmla="*/ 526010 h 3532180"/>
              <a:gd name="connsiteX134" fmla="*/ 186098 w 4335725"/>
              <a:gd name="connsiteY134" fmla="*/ 479882 h 3532180"/>
              <a:gd name="connsiteX135" fmla="*/ 198823 w 4335725"/>
              <a:gd name="connsiteY135" fmla="*/ 430575 h 3532180"/>
              <a:gd name="connsiteX136" fmla="*/ 205186 w 4335725"/>
              <a:gd name="connsiteY136" fmla="*/ 381268 h 3532180"/>
              <a:gd name="connsiteX137" fmla="*/ 205186 w 4335725"/>
              <a:gd name="connsiteY137" fmla="*/ 328780 h 3532180"/>
              <a:gd name="connsiteX138" fmla="*/ 202004 w 4335725"/>
              <a:gd name="connsiteY138" fmla="*/ 274700 h 3532180"/>
              <a:gd name="connsiteX139" fmla="*/ 195640 w 4335725"/>
              <a:gd name="connsiteY139" fmla="*/ 220621 h 3532180"/>
              <a:gd name="connsiteX140" fmla="*/ 187688 w 4335725"/>
              <a:gd name="connsiteY140" fmla="*/ 166541 h 3532180"/>
              <a:gd name="connsiteX141" fmla="*/ 181326 w 4335725"/>
              <a:gd name="connsiteY141" fmla="*/ 112462 h 3532180"/>
              <a:gd name="connsiteX142" fmla="*/ 176554 w 4335725"/>
              <a:gd name="connsiteY142" fmla="*/ 58383 h 3532180"/>
              <a:gd name="connsiteX143" fmla="*/ 178145 w 4335725"/>
              <a:gd name="connsiteY143" fmla="*/ 7485 h 3532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4335725" h="3532180">
                <a:moveTo>
                  <a:pt x="179111" y="0"/>
                </a:moveTo>
                <a:lnTo>
                  <a:pt x="4335725" y="0"/>
                </a:lnTo>
                <a:lnTo>
                  <a:pt x="4335725" y="2845937"/>
                </a:lnTo>
                <a:lnTo>
                  <a:pt x="4315217" y="2853009"/>
                </a:lnTo>
                <a:lnTo>
                  <a:pt x="4269092" y="2867324"/>
                </a:lnTo>
                <a:lnTo>
                  <a:pt x="4219783" y="2880049"/>
                </a:lnTo>
                <a:lnTo>
                  <a:pt x="4172065" y="2892774"/>
                </a:lnTo>
                <a:lnTo>
                  <a:pt x="4124349" y="2907089"/>
                </a:lnTo>
                <a:lnTo>
                  <a:pt x="4078224" y="2922994"/>
                </a:lnTo>
                <a:lnTo>
                  <a:pt x="4035278" y="2942082"/>
                </a:lnTo>
                <a:lnTo>
                  <a:pt x="3995515" y="2964348"/>
                </a:lnTo>
                <a:lnTo>
                  <a:pt x="3960521" y="2992978"/>
                </a:lnTo>
                <a:lnTo>
                  <a:pt x="3923939" y="3024791"/>
                </a:lnTo>
                <a:lnTo>
                  <a:pt x="3892126" y="3061373"/>
                </a:lnTo>
                <a:lnTo>
                  <a:pt x="3861905" y="3099547"/>
                </a:lnTo>
                <a:lnTo>
                  <a:pt x="3831684" y="3139310"/>
                </a:lnTo>
                <a:lnTo>
                  <a:pt x="3801464" y="3179075"/>
                </a:lnTo>
                <a:lnTo>
                  <a:pt x="3771243" y="3217249"/>
                </a:lnTo>
                <a:lnTo>
                  <a:pt x="3737841" y="3253831"/>
                </a:lnTo>
                <a:lnTo>
                  <a:pt x="3704438" y="3285642"/>
                </a:lnTo>
                <a:lnTo>
                  <a:pt x="3666266" y="3312682"/>
                </a:lnTo>
                <a:lnTo>
                  <a:pt x="3626501" y="3333360"/>
                </a:lnTo>
                <a:lnTo>
                  <a:pt x="3578783" y="3347676"/>
                </a:lnTo>
                <a:lnTo>
                  <a:pt x="3529475" y="3354038"/>
                </a:lnTo>
                <a:lnTo>
                  <a:pt x="3478579" y="3355628"/>
                </a:lnTo>
                <a:lnTo>
                  <a:pt x="3424498" y="3350856"/>
                </a:lnTo>
                <a:lnTo>
                  <a:pt x="3370419" y="3344494"/>
                </a:lnTo>
                <a:lnTo>
                  <a:pt x="3316339" y="3336540"/>
                </a:lnTo>
                <a:lnTo>
                  <a:pt x="3262260" y="3330180"/>
                </a:lnTo>
                <a:lnTo>
                  <a:pt x="3208180" y="3326998"/>
                </a:lnTo>
                <a:lnTo>
                  <a:pt x="3155691" y="3326998"/>
                </a:lnTo>
                <a:lnTo>
                  <a:pt x="3106385" y="3333360"/>
                </a:lnTo>
                <a:lnTo>
                  <a:pt x="3055487" y="3346085"/>
                </a:lnTo>
                <a:lnTo>
                  <a:pt x="3009359" y="3365171"/>
                </a:lnTo>
                <a:lnTo>
                  <a:pt x="2961643" y="3390621"/>
                </a:lnTo>
                <a:lnTo>
                  <a:pt x="2913927" y="3416071"/>
                </a:lnTo>
                <a:lnTo>
                  <a:pt x="2866209" y="3444699"/>
                </a:lnTo>
                <a:lnTo>
                  <a:pt x="2820081" y="3471739"/>
                </a:lnTo>
                <a:lnTo>
                  <a:pt x="2770775" y="3495598"/>
                </a:lnTo>
                <a:lnTo>
                  <a:pt x="2723057" y="3514685"/>
                </a:lnTo>
                <a:lnTo>
                  <a:pt x="2673749" y="3527410"/>
                </a:lnTo>
                <a:lnTo>
                  <a:pt x="2622852" y="3532180"/>
                </a:lnTo>
                <a:lnTo>
                  <a:pt x="2571953" y="3527410"/>
                </a:lnTo>
                <a:lnTo>
                  <a:pt x="2522645" y="3514685"/>
                </a:lnTo>
                <a:lnTo>
                  <a:pt x="2474930" y="3495598"/>
                </a:lnTo>
                <a:lnTo>
                  <a:pt x="2425621" y="3471739"/>
                </a:lnTo>
                <a:lnTo>
                  <a:pt x="2379493" y="3444699"/>
                </a:lnTo>
                <a:lnTo>
                  <a:pt x="2331777" y="3416071"/>
                </a:lnTo>
                <a:lnTo>
                  <a:pt x="2284059" y="3390621"/>
                </a:lnTo>
                <a:lnTo>
                  <a:pt x="2236343" y="3365171"/>
                </a:lnTo>
                <a:lnTo>
                  <a:pt x="2188627" y="3346085"/>
                </a:lnTo>
                <a:lnTo>
                  <a:pt x="2139319" y="3333360"/>
                </a:lnTo>
                <a:lnTo>
                  <a:pt x="2090011" y="3326998"/>
                </a:lnTo>
                <a:lnTo>
                  <a:pt x="2037520" y="3326998"/>
                </a:lnTo>
                <a:lnTo>
                  <a:pt x="1983442" y="3330180"/>
                </a:lnTo>
                <a:lnTo>
                  <a:pt x="1929363" y="3336540"/>
                </a:lnTo>
                <a:lnTo>
                  <a:pt x="1875283" y="3344494"/>
                </a:lnTo>
                <a:lnTo>
                  <a:pt x="1821202" y="3350856"/>
                </a:lnTo>
                <a:lnTo>
                  <a:pt x="1767124" y="3355628"/>
                </a:lnTo>
                <a:lnTo>
                  <a:pt x="1716227" y="3354038"/>
                </a:lnTo>
                <a:lnTo>
                  <a:pt x="1666919" y="3347676"/>
                </a:lnTo>
                <a:lnTo>
                  <a:pt x="1619201" y="3333360"/>
                </a:lnTo>
                <a:lnTo>
                  <a:pt x="1579437" y="3312682"/>
                </a:lnTo>
                <a:lnTo>
                  <a:pt x="1541263" y="3285642"/>
                </a:lnTo>
                <a:lnTo>
                  <a:pt x="1507862" y="3253831"/>
                </a:lnTo>
                <a:lnTo>
                  <a:pt x="1474459" y="3217249"/>
                </a:lnTo>
                <a:lnTo>
                  <a:pt x="1444238" y="3179075"/>
                </a:lnTo>
                <a:lnTo>
                  <a:pt x="1414018" y="3139310"/>
                </a:lnTo>
                <a:lnTo>
                  <a:pt x="1383797" y="3099547"/>
                </a:lnTo>
                <a:lnTo>
                  <a:pt x="1353577" y="3061373"/>
                </a:lnTo>
                <a:lnTo>
                  <a:pt x="1321765" y="3024791"/>
                </a:lnTo>
                <a:lnTo>
                  <a:pt x="1285181" y="2992978"/>
                </a:lnTo>
                <a:lnTo>
                  <a:pt x="1250188" y="2964348"/>
                </a:lnTo>
                <a:lnTo>
                  <a:pt x="1210424" y="2942082"/>
                </a:lnTo>
                <a:lnTo>
                  <a:pt x="1167479" y="2922994"/>
                </a:lnTo>
                <a:lnTo>
                  <a:pt x="1121353" y="2907089"/>
                </a:lnTo>
                <a:lnTo>
                  <a:pt x="1073635" y="2892774"/>
                </a:lnTo>
                <a:lnTo>
                  <a:pt x="1025919" y="2880049"/>
                </a:lnTo>
                <a:lnTo>
                  <a:pt x="976611" y="2867324"/>
                </a:lnTo>
                <a:lnTo>
                  <a:pt x="930485" y="2853009"/>
                </a:lnTo>
                <a:lnTo>
                  <a:pt x="884357" y="2837103"/>
                </a:lnTo>
                <a:lnTo>
                  <a:pt x="841413" y="2818015"/>
                </a:lnTo>
                <a:lnTo>
                  <a:pt x="803238" y="2794157"/>
                </a:lnTo>
                <a:lnTo>
                  <a:pt x="768245" y="2765527"/>
                </a:lnTo>
                <a:lnTo>
                  <a:pt x="739617" y="2730536"/>
                </a:lnTo>
                <a:lnTo>
                  <a:pt x="715759" y="2692361"/>
                </a:lnTo>
                <a:lnTo>
                  <a:pt x="696671" y="2649416"/>
                </a:lnTo>
                <a:lnTo>
                  <a:pt x="680766" y="2603290"/>
                </a:lnTo>
                <a:lnTo>
                  <a:pt x="666450" y="2557164"/>
                </a:lnTo>
                <a:lnTo>
                  <a:pt x="653726" y="2507856"/>
                </a:lnTo>
                <a:lnTo>
                  <a:pt x="641000" y="2460140"/>
                </a:lnTo>
                <a:lnTo>
                  <a:pt x="626685" y="2412422"/>
                </a:lnTo>
                <a:lnTo>
                  <a:pt x="610780" y="2366295"/>
                </a:lnTo>
                <a:lnTo>
                  <a:pt x="591692" y="2323348"/>
                </a:lnTo>
                <a:lnTo>
                  <a:pt x="569424" y="2283586"/>
                </a:lnTo>
                <a:lnTo>
                  <a:pt x="540796" y="2248593"/>
                </a:lnTo>
                <a:lnTo>
                  <a:pt x="508983" y="2212010"/>
                </a:lnTo>
                <a:lnTo>
                  <a:pt x="472400" y="2180199"/>
                </a:lnTo>
                <a:lnTo>
                  <a:pt x="432635" y="2149978"/>
                </a:lnTo>
                <a:lnTo>
                  <a:pt x="392872" y="2119758"/>
                </a:lnTo>
                <a:lnTo>
                  <a:pt x="353108" y="2089537"/>
                </a:lnTo>
                <a:lnTo>
                  <a:pt x="314933" y="2059315"/>
                </a:lnTo>
                <a:lnTo>
                  <a:pt x="278350" y="2025914"/>
                </a:lnTo>
                <a:lnTo>
                  <a:pt x="246539" y="1992513"/>
                </a:lnTo>
                <a:lnTo>
                  <a:pt x="219500" y="1954338"/>
                </a:lnTo>
                <a:lnTo>
                  <a:pt x="198823" y="1914575"/>
                </a:lnTo>
                <a:lnTo>
                  <a:pt x="184508" y="1866859"/>
                </a:lnTo>
                <a:lnTo>
                  <a:pt x="178145" y="1817551"/>
                </a:lnTo>
                <a:lnTo>
                  <a:pt x="176554" y="1766651"/>
                </a:lnTo>
                <a:lnTo>
                  <a:pt x="181326" y="1712572"/>
                </a:lnTo>
                <a:lnTo>
                  <a:pt x="187688" y="1658493"/>
                </a:lnTo>
                <a:lnTo>
                  <a:pt x="195640" y="1604413"/>
                </a:lnTo>
                <a:lnTo>
                  <a:pt x="202004" y="1550335"/>
                </a:lnTo>
                <a:lnTo>
                  <a:pt x="205186" y="1496256"/>
                </a:lnTo>
                <a:lnTo>
                  <a:pt x="205186" y="1443766"/>
                </a:lnTo>
                <a:lnTo>
                  <a:pt x="198823" y="1394460"/>
                </a:lnTo>
                <a:lnTo>
                  <a:pt x="186098" y="1345152"/>
                </a:lnTo>
                <a:lnTo>
                  <a:pt x="167011" y="1299024"/>
                </a:lnTo>
                <a:lnTo>
                  <a:pt x="143153" y="1251308"/>
                </a:lnTo>
                <a:lnTo>
                  <a:pt x="116112" y="1203592"/>
                </a:lnTo>
                <a:lnTo>
                  <a:pt x="87483" y="1155874"/>
                </a:lnTo>
                <a:lnTo>
                  <a:pt x="60443" y="1109746"/>
                </a:lnTo>
                <a:lnTo>
                  <a:pt x="36583" y="1060441"/>
                </a:lnTo>
                <a:lnTo>
                  <a:pt x="17498" y="1012723"/>
                </a:lnTo>
                <a:lnTo>
                  <a:pt x="4773" y="963415"/>
                </a:lnTo>
                <a:lnTo>
                  <a:pt x="0" y="912516"/>
                </a:lnTo>
                <a:lnTo>
                  <a:pt x="4773" y="861620"/>
                </a:lnTo>
                <a:lnTo>
                  <a:pt x="17498" y="812312"/>
                </a:lnTo>
                <a:lnTo>
                  <a:pt x="36583" y="764594"/>
                </a:lnTo>
                <a:lnTo>
                  <a:pt x="60443" y="715288"/>
                </a:lnTo>
                <a:lnTo>
                  <a:pt x="87483" y="669160"/>
                </a:lnTo>
                <a:lnTo>
                  <a:pt x="116112" y="621444"/>
                </a:lnTo>
                <a:lnTo>
                  <a:pt x="143153" y="573726"/>
                </a:lnTo>
                <a:lnTo>
                  <a:pt x="167011" y="526010"/>
                </a:lnTo>
                <a:lnTo>
                  <a:pt x="186098" y="479882"/>
                </a:lnTo>
                <a:lnTo>
                  <a:pt x="198823" y="430575"/>
                </a:lnTo>
                <a:lnTo>
                  <a:pt x="205186" y="381268"/>
                </a:lnTo>
                <a:lnTo>
                  <a:pt x="205186" y="328780"/>
                </a:lnTo>
                <a:lnTo>
                  <a:pt x="202004" y="274700"/>
                </a:lnTo>
                <a:lnTo>
                  <a:pt x="195640" y="220621"/>
                </a:lnTo>
                <a:lnTo>
                  <a:pt x="187688" y="166541"/>
                </a:lnTo>
                <a:lnTo>
                  <a:pt x="181326" y="112462"/>
                </a:lnTo>
                <a:lnTo>
                  <a:pt x="176554" y="58383"/>
                </a:lnTo>
                <a:lnTo>
                  <a:pt x="178145" y="7485"/>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Calibri" panose="020F0502020204030204"/>
            </a:endParaRPr>
          </a:p>
        </p:txBody>
      </p:sp>
      <p:pic>
        <p:nvPicPr>
          <p:cNvPr id="6" name="Afbeelding 5">
            <a:extLst>
              <a:ext uri="{FF2B5EF4-FFF2-40B4-BE49-F238E27FC236}">
                <a16:creationId xmlns:a16="http://schemas.microsoft.com/office/drawing/2014/main" id="{1685B734-31EB-B592-8ADE-79935DBDB6E2}"/>
              </a:ext>
            </a:extLst>
          </p:cNvPr>
          <p:cNvPicPr>
            <a:picLocks noChangeAspect="1"/>
          </p:cNvPicPr>
          <p:nvPr/>
        </p:nvPicPr>
        <p:blipFill rotWithShape="1">
          <a:blip r:embed="rId3"/>
          <a:srcRect t="13138" b="26098"/>
          <a:stretch/>
        </p:blipFill>
        <p:spPr>
          <a:xfrm>
            <a:off x="7959581" y="10"/>
            <a:ext cx="4232421" cy="3428990"/>
          </a:xfrm>
          <a:custGeom>
            <a:avLst/>
            <a:gdLst/>
            <a:ahLst/>
            <a:cxnLst/>
            <a:rect l="l" t="t" r="r" b="b"/>
            <a:pathLst>
              <a:path w="4232421" h="3429000">
                <a:moveTo>
                  <a:pt x="176695" y="0"/>
                </a:moveTo>
                <a:lnTo>
                  <a:pt x="4232421" y="0"/>
                </a:lnTo>
                <a:lnTo>
                  <a:pt x="4232421" y="2741963"/>
                </a:lnTo>
                <a:lnTo>
                  <a:pt x="4230819" y="2742965"/>
                </a:lnTo>
                <a:lnTo>
                  <a:pt x="4189566" y="2761300"/>
                </a:lnTo>
                <a:lnTo>
                  <a:pt x="4145256" y="2776579"/>
                </a:lnTo>
                <a:lnTo>
                  <a:pt x="4100946" y="2790330"/>
                </a:lnTo>
                <a:lnTo>
                  <a:pt x="4053581" y="2802553"/>
                </a:lnTo>
                <a:lnTo>
                  <a:pt x="4007741" y="2814777"/>
                </a:lnTo>
                <a:lnTo>
                  <a:pt x="3961906" y="2828531"/>
                </a:lnTo>
                <a:lnTo>
                  <a:pt x="3917596" y="2843809"/>
                </a:lnTo>
                <a:lnTo>
                  <a:pt x="3876343" y="2862145"/>
                </a:lnTo>
                <a:lnTo>
                  <a:pt x="3838145" y="2883535"/>
                </a:lnTo>
                <a:lnTo>
                  <a:pt x="3804531" y="2911037"/>
                </a:lnTo>
                <a:lnTo>
                  <a:pt x="3769387" y="2941596"/>
                </a:lnTo>
                <a:lnTo>
                  <a:pt x="3738828" y="2976737"/>
                </a:lnTo>
                <a:lnTo>
                  <a:pt x="3709798" y="3013408"/>
                </a:lnTo>
                <a:lnTo>
                  <a:pt x="3680767" y="3051604"/>
                </a:lnTo>
                <a:lnTo>
                  <a:pt x="3651737" y="3089802"/>
                </a:lnTo>
                <a:lnTo>
                  <a:pt x="3622708" y="3126473"/>
                </a:lnTo>
                <a:lnTo>
                  <a:pt x="3590619" y="3161614"/>
                </a:lnTo>
                <a:lnTo>
                  <a:pt x="3558532" y="3192174"/>
                </a:lnTo>
                <a:lnTo>
                  <a:pt x="3521864" y="3218148"/>
                </a:lnTo>
                <a:lnTo>
                  <a:pt x="3483665" y="3238011"/>
                </a:lnTo>
                <a:lnTo>
                  <a:pt x="3437828" y="3251762"/>
                </a:lnTo>
                <a:lnTo>
                  <a:pt x="3390461" y="3257874"/>
                </a:lnTo>
                <a:lnTo>
                  <a:pt x="3341569" y="3259401"/>
                </a:lnTo>
                <a:lnTo>
                  <a:pt x="3289619" y="3254819"/>
                </a:lnTo>
                <a:lnTo>
                  <a:pt x="3237670" y="3248707"/>
                </a:lnTo>
                <a:lnTo>
                  <a:pt x="3185721" y="3241066"/>
                </a:lnTo>
                <a:lnTo>
                  <a:pt x="3133771" y="3234956"/>
                </a:lnTo>
                <a:lnTo>
                  <a:pt x="3081822" y="3231899"/>
                </a:lnTo>
                <a:lnTo>
                  <a:pt x="3031400" y="3231899"/>
                </a:lnTo>
                <a:lnTo>
                  <a:pt x="2984035" y="3238011"/>
                </a:lnTo>
                <a:lnTo>
                  <a:pt x="2935140" y="3250235"/>
                </a:lnTo>
                <a:lnTo>
                  <a:pt x="2890830" y="3268570"/>
                </a:lnTo>
                <a:lnTo>
                  <a:pt x="2844995" y="3293018"/>
                </a:lnTo>
                <a:lnTo>
                  <a:pt x="2799158" y="3317465"/>
                </a:lnTo>
                <a:lnTo>
                  <a:pt x="2753317" y="3344964"/>
                </a:lnTo>
                <a:lnTo>
                  <a:pt x="2709007" y="3370942"/>
                </a:lnTo>
                <a:lnTo>
                  <a:pt x="2661643" y="3393859"/>
                </a:lnTo>
                <a:lnTo>
                  <a:pt x="2615805" y="3412195"/>
                </a:lnTo>
                <a:lnTo>
                  <a:pt x="2568440" y="3424418"/>
                </a:lnTo>
                <a:lnTo>
                  <a:pt x="2519548" y="3429000"/>
                </a:lnTo>
                <a:lnTo>
                  <a:pt x="2470653" y="3424418"/>
                </a:lnTo>
                <a:lnTo>
                  <a:pt x="2423286" y="3412195"/>
                </a:lnTo>
                <a:lnTo>
                  <a:pt x="2377451" y="3393859"/>
                </a:lnTo>
                <a:lnTo>
                  <a:pt x="2330084" y="3370942"/>
                </a:lnTo>
                <a:lnTo>
                  <a:pt x="2285773" y="3344964"/>
                </a:lnTo>
                <a:lnTo>
                  <a:pt x="2239936" y="3317465"/>
                </a:lnTo>
                <a:lnTo>
                  <a:pt x="2194099" y="3293018"/>
                </a:lnTo>
                <a:lnTo>
                  <a:pt x="2148261" y="3268570"/>
                </a:lnTo>
                <a:lnTo>
                  <a:pt x="2102426" y="3250235"/>
                </a:lnTo>
                <a:lnTo>
                  <a:pt x="2055059" y="3238011"/>
                </a:lnTo>
                <a:lnTo>
                  <a:pt x="2007691" y="3231899"/>
                </a:lnTo>
                <a:lnTo>
                  <a:pt x="1957269" y="3231899"/>
                </a:lnTo>
                <a:lnTo>
                  <a:pt x="1905320" y="3234956"/>
                </a:lnTo>
                <a:lnTo>
                  <a:pt x="1853373" y="3241066"/>
                </a:lnTo>
                <a:lnTo>
                  <a:pt x="1801421" y="3248707"/>
                </a:lnTo>
                <a:lnTo>
                  <a:pt x="1749472" y="3254819"/>
                </a:lnTo>
                <a:lnTo>
                  <a:pt x="1697523" y="3259401"/>
                </a:lnTo>
                <a:lnTo>
                  <a:pt x="1648630" y="3257874"/>
                </a:lnTo>
                <a:lnTo>
                  <a:pt x="1601266" y="3251762"/>
                </a:lnTo>
                <a:lnTo>
                  <a:pt x="1555428" y="3238011"/>
                </a:lnTo>
                <a:lnTo>
                  <a:pt x="1517230" y="3218148"/>
                </a:lnTo>
                <a:lnTo>
                  <a:pt x="1480559" y="3192174"/>
                </a:lnTo>
                <a:lnTo>
                  <a:pt x="1448472" y="3161614"/>
                </a:lnTo>
                <a:lnTo>
                  <a:pt x="1416386" y="3126473"/>
                </a:lnTo>
                <a:lnTo>
                  <a:pt x="1387354" y="3089802"/>
                </a:lnTo>
                <a:lnTo>
                  <a:pt x="1358325" y="3051604"/>
                </a:lnTo>
                <a:lnTo>
                  <a:pt x="1329295" y="3013408"/>
                </a:lnTo>
                <a:lnTo>
                  <a:pt x="1300263" y="2976737"/>
                </a:lnTo>
                <a:lnTo>
                  <a:pt x="1269704" y="2941596"/>
                </a:lnTo>
                <a:lnTo>
                  <a:pt x="1234563" y="2911037"/>
                </a:lnTo>
                <a:lnTo>
                  <a:pt x="1200949" y="2883535"/>
                </a:lnTo>
                <a:lnTo>
                  <a:pt x="1162751" y="2862145"/>
                </a:lnTo>
                <a:lnTo>
                  <a:pt x="1121495" y="2843809"/>
                </a:lnTo>
                <a:lnTo>
                  <a:pt x="1077188" y="2828531"/>
                </a:lnTo>
                <a:lnTo>
                  <a:pt x="1031348" y="2814777"/>
                </a:lnTo>
                <a:lnTo>
                  <a:pt x="985513" y="2802553"/>
                </a:lnTo>
                <a:lnTo>
                  <a:pt x="938145" y="2790330"/>
                </a:lnTo>
                <a:lnTo>
                  <a:pt x="893838" y="2776579"/>
                </a:lnTo>
                <a:lnTo>
                  <a:pt x="849525" y="2761300"/>
                </a:lnTo>
                <a:lnTo>
                  <a:pt x="808275" y="2742965"/>
                </a:lnTo>
                <a:lnTo>
                  <a:pt x="771601" y="2720045"/>
                </a:lnTo>
                <a:lnTo>
                  <a:pt x="737987" y="2692543"/>
                </a:lnTo>
                <a:lnTo>
                  <a:pt x="710485" y="2658929"/>
                </a:lnTo>
                <a:lnTo>
                  <a:pt x="687568" y="2622258"/>
                </a:lnTo>
                <a:lnTo>
                  <a:pt x="669232" y="2581005"/>
                </a:lnTo>
                <a:lnTo>
                  <a:pt x="653954" y="2536695"/>
                </a:lnTo>
                <a:lnTo>
                  <a:pt x="640203" y="2492387"/>
                </a:lnTo>
                <a:lnTo>
                  <a:pt x="627979" y="2445020"/>
                </a:lnTo>
                <a:lnTo>
                  <a:pt x="615753" y="2399185"/>
                </a:lnTo>
                <a:lnTo>
                  <a:pt x="602002" y="2353345"/>
                </a:lnTo>
                <a:lnTo>
                  <a:pt x="586724" y="2309035"/>
                </a:lnTo>
                <a:lnTo>
                  <a:pt x="568388" y="2267782"/>
                </a:lnTo>
                <a:lnTo>
                  <a:pt x="546998" y="2229583"/>
                </a:lnTo>
                <a:lnTo>
                  <a:pt x="519496" y="2195970"/>
                </a:lnTo>
                <a:lnTo>
                  <a:pt x="488937" y="2160826"/>
                </a:lnTo>
                <a:lnTo>
                  <a:pt x="453796" y="2130269"/>
                </a:lnTo>
                <a:lnTo>
                  <a:pt x="415595" y="2101240"/>
                </a:lnTo>
                <a:lnTo>
                  <a:pt x="377399" y="2072208"/>
                </a:lnTo>
                <a:lnTo>
                  <a:pt x="339201" y="2043179"/>
                </a:lnTo>
                <a:lnTo>
                  <a:pt x="302530" y="2014147"/>
                </a:lnTo>
                <a:lnTo>
                  <a:pt x="267389" y="1982060"/>
                </a:lnTo>
                <a:lnTo>
                  <a:pt x="236829" y="1949976"/>
                </a:lnTo>
                <a:lnTo>
                  <a:pt x="210855" y="1913305"/>
                </a:lnTo>
                <a:lnTo>
                  <a:pt x="190992" y="1875107"/>
                </a:lnTo>
                <a:lnTo>
                  <a:pt x="177241" y="1829269"/>
                </a:lnTo>
                <a:lnTo>
                  <a:pt x="171129" y="1781905"/>
                </a:lnTo>
                <a:lnTo>
                  <a:pt x="169599" y="1733010"/>
                </a:lnTo>
                <a:lnTo>
                  <a:pt x="174184" y="1681060"/>
                </a:lnTo>
                <a:lnTo>
                  <a:pt x="180296" y="1629111"/>
                </a:lnTo>
                <a:lnTo>
                  <a:pt x="187935" y="1577162"/>
                </a:lnTo>
                <a:lnTo>
                  <a:pt x="194049" y="1525212"/>
                </a:lnTo>
                <a:lnTo>
                  <a:pt x="197104" y="1473263"/>
                </a:lnTo>
                <a:lnTo>
                  <a:pt x="197104" y="1422841"/>
                </a:lnTo>
                <a:lnTo>
                  <a:pt x="190992" y="1375479"/>
                </a:lnTo>
                <a:lnTo>
                  <a:pt x="178768" y="1328111"/>
                </a:lnTo>
                <a:lnTo>
                  <a:pt x="160433" y="1283801"/>
                </a:lnTo>
                <a:lnTo>
                  <a:pt x="137515" y="1237964"/>
                </a:lnTo>
                <a:lnTo>
                  <a:pt x="111538" y="1192129"/>
                </a:lnTo>
                <a:lnTo>
                  <a:pt x="84039" y="1146289"/>
                </a:lnTo>
                <a:lnTo>
                  <a:pt x="58064" y="1101978"/>
                </a:lnTo>
                <a:lnTo>
                  <a:pt x="35144" y="1054614"/>
                </a:lnTo>
                <a:lnTo>
                  <a:pt x="16808" y="1008776"/>
                </a:lnTo>
                <a:lnTo>
                  <a:pt x="4585" y="961409"/>
                </a:lnTo>
                <a:lnTo>
                  <a:pt x="0" y="912517"/>
                </a:lnTo>
                <a:lnTo>
                  <a:pt x="4585" y="863625"/>
                </a:lnTo>
                <a:lnTo>
                  <a:pt x="16808" y="816260"/>
                </a:lnTo>
                <a:lnTo>
                  <a:pt x="35144" y="770420"/>
                </a:lnTo>
                <a:lnTo>
                  <a:pt x="58064" y="723055"/>
                </a:lnTo>
                <a:lnTo>
                  <a:pt x="84039" y="678745"/>
                </a:lnTo>
                <a:lnTo>
                  <a:pt x="111538" y="632910"/>
                </a:lnTo>
                <a:lnTo>
                  <a:pt x="137515" y="587070"/>
                </a:lnTo>
                <a:lnTo>
                  <a:pt x="160433" y="541232"/>
                </a:lnTo>
                <a:lnTo>
                  <a:pt x="178768" y="496922"/>
                </a:lnTo>
                <a:lnTo>
                  <a:pt x="190992" y="449557"/>
                </a:lnTo>
                <a:lnTo>
                  <a:pt x="197104" y="402192"/>
                </a:lnTo>
                <a:lnTo>
                  <a:pt x="197104" y="351770"/>
                </a:lnTo>
                <a:lnTo>
                  <a:pt x="194049" y="299821"/>
                </a:lnTo>
                <a:lnTo>
                  <a:pt x="187935" y="247872"/>
                </a:lnTo>
                <a:lnTo>
                  <a:pt x="180296" y="195922"/>
                </a:lnTo>
                <a:lnTo>
                  <a:pt x="174184" y="143973"/>
                </a:lnTo>
                <a:lnTo>
                  <a:pt x="169599" y="92024"/>
                </a:lnTo>
                <a:lnTo>
                  <a:pt x="171129" y="43131"/>
                </a:lnTo>
                <a:close/>
              </a:path>
            </a:pathLst>
          </a:custGeom>
        </p:spPr>
      </p:pic>
      <p:sp>
        <p:nvSpPr>
          <p:cNvPr id="37" name="Freeform: Shape 36">
            <a:extLst>
              <a:ext uri="{FF2B5EF4-FFF2-40B4-BE49-F238E27FC236}">
                <a16:creationId xmlns:a16="http://schemas.microsoft.com/office/drawing/2014/main" id="{6F4E094D-2FC9-46CE-8205-CFF6D52B13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82017" y="3754146"/>
            <a:ext cx="3309983" cy="3103853"/>
          </a:xfrm>
          <a:custGeom>
            <a:avLst/>
            <a:gdLst>
              <a:gd name="connsiteX0" fmla="*/ 2022059 w 3309983"/>
              <a:gd name="connsiteY0" fmla="*/ 0 h 3103853"/>
              <a:gd name="connsiteX1" fmla="*/ 2061297 w 3309983"/>
              <a:gd name="connsiteY1" fmla="*/ 3678 h 3103853"/>
              <a:gd name="connsiteX2" fmla="*/ 2099311 w 3309983"/>
              <a:gd name="connsiteY2" fmla="*/ 13488 h 3103853"/>
              <a:gd name="connsiteX3" fmla="*/ 2136099 w 3309983"/>
              <a:gd name="connsiteY3" fmla="*/ 28203 h 3103853"/>
              <a:gd name="connsiteX4" fmla="*/ 2174111 w 3309983"/>
              <a:gd name="connsiteY4" fmla="*/ 46597 h 3103853"/>
              <a:gd name="connsiteX5" fmla="*/ 2209672 w 3309983"/>
              <a:gd name="connsiteY5" fmla="*/ 67443 h 3103853"/>
              <a:gd name="connsiteX6" fmla="*/ 2246460 w 3309983"/>
              <a:gd name="connsiteY6" fmla="*/ 89515 h 3103853"/>
              <a:gd name="connsiteX7" fmla="*/ 2283247 w 3309983"/>
              <a:gd name="connsiteY7" fmla="*/ 109134 h 3103853"/>
              <a:gd name="connsiteX8" fmla="*/ 2320033 w 3309983"/>
              <a:gd name="connsiteY8" fmla="*/ 128755 h 3103853"/>
              <a:gd name="connsiteX9" fmla="*/ 2355594 w 3309983"/>
              <a:gd name="connsiteY9" fmla="*/ 143469 h 3103853"/>
              <a:gd name="connsiteX10" fmla="*/ 2394834 w 3309983"/>
              <a:gd name="connsiteY10" fmla="*/ 153279 h 3103853"/>
              <a:gd name="connsiteX11" fmla="*/ 2432846 w 3309983"/>
              <a:gd name="connsiteY11" fmla="*/ 158184 h 3103853"/>
              <a:gd name="connsiteX12" fmla="*/ 2473311 w 3309983"/>
              <a:gd name="connsiteY12" fmla="*/ 158184 h 3103853"/>
              <a:gd name="connsiteX13" fmla="*/ 2515004 w 3309983"/>
              <a:gd name="connsiteY13" fmla="*/ 155732 h 3103853"/>
              <a:gd name="connsiteX14" fmla="*/ 2556695 w 3309983"/>
              <a:gd name="connsiteY14" fmla="*/ 150827 h 3103853"/>
              <a:gd name="connsiteX15" fmla="*/ 2598388 w 3309983"/>
              <a:gd name="connsiteY15" fmla="*/ 144696 h 3103853"/>
              <a:gd name="connsiteX16" fmla="*/ 2640079 w 3309983"/>
              <a:gd name="connsiteY16" fmla="*/ 139791 h 3103853"/>
              <a:gd name="connsiteX17" fmla="*/ 2681772 w 3309983"/>
              <a:gd name="connsiteY17" fmla="*/ 136111 h 3103853"/>
              <a:gd name="connsiteX18" fmla="*/ 2721011 w 3309983"/>
              <a:gd name="connsiteY18" fmla="*/ 137338 h 3103853"/>
              <a:gd name="connsiteX19" fmla="*/ 2759024 w 3309983"/>
              <a:gd name="connsiteY19" fmla="*/ 142243 h 3103853"/>
              <a:gd name="connsiteX20" fmla="*/ 2795812 w 3309983"/>
              <a:gd name="connsiteY20" fmla="*/ 153279 h 3103853"/>
              <a:gd name="connsiteX21" fmla="*/ 2826468 w 3309983"/>
              <a:gd name="connsiteY21" fmla="*/ 169220 h 3103853"/>
              <a:gd name="connsiteX22" fmla="*/ 2855897 w 3309983"/>
              <a:gd name="connsiteY22" fmla="*/ 190066 h 3103853"/>
              <a:gd name="connsiteX23" fmla="*/ 2881648 w 3309983"/>
              <a:gd name="connsiteY23" fmla="*/ 214590 h 3103853"/>
              <a:gd name="connsiteX24" fmla="*/ 2907399 w 3309983"/>
              <a:gd name="connsiteY24" fmla="*/ 242793 h 3103853"/>
              <a:gd name="connsiteX25" fmla="*/ 2930697 w 3309983"/>
              <a:gd name="connsiteY25" fmla="*/ 272223 h 3103853"/>
              <a:gd name="connsiteX26" fmla="*/ 2953995 w 3309983"/>
              <a:gd name="connsiteY26" fmla="*/ 302879 h 3103853"/>
              <a:gd name="connsiteX27" fmla="*/ 2977294 w 3309983"/>
              <a:gd name="connsiteY27" fmla="*/ 333535 h 3103853"/>
              <a:gd name="connsiteX28" fmla="*/ 3000592 w 3309983"/>
              <a:gd name="connsiteY28" fmla="*/ 362964 h 3103853"/>
              <a:gd name="connsiteX29" fmla="*/ 3025118 w 3309983"/>
              <a:gd name="connsiteY29" fmla="*/ 391167 h 3103853"/>
              <a:gd name="connsiteX30" fmla="*/ 3053321 w 3309983"/>
              <a:gd name="connsiteY30" fmla="*/ 415693 h 3103853"/>
              <a:gd name="connsiteX31" fmla="*/ 3080299 w 3309983"/>
              <a:gd name="connsiteY31" fmla="*/ 437765 h 3103853"/>
              <a:gd name="connsiteX32" fmla="*/ 3110953 w 3309983"/>
              <a:gd name="connsiteY32" fmla="*/ 454931 h 3103853"/>
              <a:gd name="connsiteX33" fmla="*/ 3144062 w 3309983"/>
              <a:gd name="connsiteY33" fmla="*/ 469646 h 3103853"/>
              <a:gd name="connsiteX34" fmla="*/ 3179622 w 3309983"/>
              <a:gd name="connsiteY34" fmla="*/ 481908 h 3103853"/>
              <a:gd name="connsiteX35" fmla="*/ 3216409 w 3309983"/>
              <a:gd name="connsiteY35" fmla="*/ 492944 h 3103853"/>
              <a:gd name="connsiteX36" fmla="*/ 3253196 w 3309983"/>
              <a:gd name="connsiteY36" fmla="*/ 502755 h 3103853"/>
              <a:gd name="connsiteX37" fmla="*/ 3291210 w 3309983"/>
              <a:gd name="connsiteY37" fmla="*/ 512565 h 3103853"/>
              <a:gd name="connsiteX38" fmla="*/ 3309983 w 3309983"/>
              <a:gd name="connsiteY38" fmla="*/ 518391 h 3103853"/>
              <a:gd name="connsiteX39" fmla="*/ 3309983 w 3309983"/>
              <a:gd name="connsiteY39" fmla="*/ 3103853 h 3103853"/>
              <a:gd name="connsiteX40" fmla="*/ 454246 w 3309983"/>
              <a:gd name="connsiteY40" fmla="*/ 3103853 h 3103853"/>
              <a:gd name="connsiteX41" fmla="*/ 438991 w 3309983"/>
              <a:gd name="connsiteY41" fmla="*/ 3076613 h 3103853"/>
              <a:gd name="connsiteX42" fmla="*/ 416921 w 3309983"/>
              <a:gd name="connsiteY42" fmla="*/ 3049636 h 3103853"/>
              <a:gd name="connsiteX43" fmla="*/ 392395 w 3309983"/>
              <a:gd name="connsiteY43" fmla="*/ 3021432 h 3103853"/>
              <a:gd name="connsiteX44" fmla="*/ 364192 w 3309983"/>
              <a:gd name="connsiteY44" fmla="*/ 2996908 h 3103853"/>
              <a:gd name="connsiteX45" fmla="*/ 333535 w 3309983"/>
              <a:gd name="connsiteY45" fmla="*/ 2973610 h 3103853"/>
              <a:gd name="connsiteX46" fmla="*/ 302880 w 3309983"/>
              <a:gd name="connsiteY46" fmla="*/ 2950312 h 3103853"/>
              <a:gd name="connsiteX47" fmla="*/ 272224 w 3309983"/>
              <a:gd name="connsiteY47" fmla="*/ 2927014 h 3103853"/>
              <a:gd name="connsiteX48" fmla="*/ 242794 w 3309983"/>
              <a:gd name="connsiteY48" fmla="*/ 2903714 h 3103853"/>
              <a:gd name="connsiteX49" fmla="*/ 214591 w 3309983"/>
              <a:gd name="connsiteY49" fmla="*/ 2877964 h 3103853"/>
              <a:gd name="connsiteX50" fmla="*/ 190066 w 3309983"/>
              <a:gd name="connsiteY50" fmla="*/ 2852214 h 3103853"/>
              <a:gd name="connsiteX51" fmla="*/ 169221 w 3309983"/>
              <a:gd name="connsiteY51" fmla="*/ 2822783 h 3103853"/>
              <a:gd name="connsiteX52" fmla="*/ 153281 w 3309983"/>
              <a:gd name="connsiteY52" fmla="*/ 2792128 h 3103853"/>
              <a:gd name="connsiteX53" fmla="*/ 142244 w 3309983"/>
              <a:gd name="connsiteY53" fmla="*/ 2755342 h 3103853"/>
              <a:gd name="connsiteX54" fmla="*/ 137339 w 3309983"/>
              <a:gd name="connsiteY54" fmla="*/ 2717328 h 3103853"/>
              <a:gd name="connsiteX55" fmla="*/ 136112 w 3309983"/>
              <a:gd name="connsiteY55" fmla="*/ 2678088 h 3103853"/>
              <a:gd name="connsiteX56" fmla="*/ 139791 w 3309983"/>
              <a:gd name="connsiteY56" fmla="*/ 2636396 h 3103853"/>
              <a:gd name="connsiteX57" fmla="*/ 144696 w 3309983"/>
              <a:gd name="connsiteY57" fmla="*/ 2594705 h 3103853"/>
              <a:gd name="connsiteX58" fmla="*/ 150827 w 3309983"/>
              <a:gd name="connsiteY58" fmla="*/ 2553012 h 3103853"/>
              <a:gd name="connsiteX59" fmla="*/ 155732 w 3309983"/>
              <a:gd name="connsiteY59" fmla="*/ 2511321 h 3103853"/>
              <a:gd name="connsiteX60" fmla="*/ 158185 w 3309983"/>
              <a:gd name="connsiteY60" fmla="*/ 2469629 h 3103853"/>
              <a:gd name="connsiteX61" fmla="*/ 158185 w 3309983"/>
              <a:gd name="connsiteY61" fmla="*/ 2429163 h 3103853"/>
              <a:gd name="connsiteX62" fmla="*/ 153281 w 3309983"/>
              <a:gd name="connsiteY62" fmla="*/ 2391151 h 3103853"/>
              <a:gd name="connsiteX63" fmla="*/ 143470 w 3309983"/>
              <a:gd name="connsiteY63" fmla="*/ 2353137 h 3103853"/>
              <a:gd name="connsiteX64" fmla="*/ 128755 w 3309983"/>
              <a:gd name="connsiteY64" fmla="*/ 2317576 h 3103853"/>
              <a:gd name="connsiteX65" fmla="*/ 110362 w 3309983"/>
              <a:gd name="connsiteY65" fmla="*/ 2280789 h 3103853"/>
              <a:gd name="connsiteX66" fmla="*/ 89515 w 3309983"/>
              <a:gd name="connsiteY66" fmla="*/ 2244004 h 3103853"/>
              <a:gd name="connsiteX67" fmla="*/ 67444 w 3309983"/>
              <a:gd name="connsiteY67" fmla="*/ 2207216 h 3103853"/>
              <a:gd name="connsiteX68" fmla="*/ 46598 w 3309983"/>
              <a:gd name="connsiteY68" fmla="*/ 2171654 h 3103853"/>
              <a:gd name="connsiteX69" fmla="*/ 28203 w 3309983"/>
              <a:gd name="connsiteY69" fmla="*/ 2133642 h 3103853"/>
              <a:gd name="connsiteX70" fmla="*/ 13490 w 3309983"/>
              <a:gd name="connsiteY70" fmla="*/ 2096855 h 3103853"/>
              <a:gd name="connsiteX71" fmla="*/ 3680 w 3309983"/>
              <a:gd name="connsiteY71" fmla="*/ 2058841 h 3103853"/>
              <a:gd name="connsiteX72" fmla="*/ 0 w 3309983"/>
              <a:gd name="connsiteY72" fmla="*/ 2019602 h 3103853"/>
              <a:gd name="connsiteX73" fmla="*/ 3680 w 3309983"/>
              <a:gd name="connsiteY73" fmla="*/ 1980363 h 3103853"/>
              <a:gd name="connsiteX74" fmla="*/ 13490 w 3309983"/>
              <a:gd name="connsiteY74" fmla="*/ 1942350 h 3103853"/>
              <a:gd name="connsiteX75" fmla="*/ 28203 w 3309983"/>
              <a:gd name="connsiteY75" fmla="*/ 1905563 h 3103853"/>
              <a:gd name="connsiteX76" fmla="*/ 46598 w 3309983"/>
              <a:gd name="connsiteY76" fmla="*/ 1867550 h 3103853"/>
              <a:gd name="connsiteX77" fmla="*/ 67444 w 3309983"/>
              <a:gd name="connsiteY77" fmla="*/ 1831989 h 3103853"/>
              <a:gd name="connsiteX78" fmla="*/ 89515 w 3309983"/>
              <a:gd name="connsiteY78" fmla="*/ 1795203 h 3103853"/>
              <a:gd name="connsiteX79" fmla="*/ 110362 w 3309983"/>
              <a:gd name="connsiteY79" fmla="*/ 1758415 h 3103853"/>
              <a:gd name="connsiteX80" fmla="*/ 128755 w 3309983"/>
              <a:gd name="connsiteY80" fmla="*/ 1721629 h 3103853"/>
              <a:gd name="connsiteX81" fmla="*/ 143470 w 3309983"/>
              <a:gd name="connsiteY81" fmla="*/ 1686067 h 3103853"/>
              <a:gd name="connsiteX82" fmla="*/ 153281 w 3309983"/>
              <a:gd name="connsiteY82" fmla="*/ 1648054 h 3103853"/>
              <a:gd name="connsiteX83" fmla="*/ 158185 w 3309983"/>
              <a:gd name="connsiteY83" fmla="*/ 1610042 h 3103853"/>
              <a:gd name="connsiteX84" fmla="*/ 158185 w 3309983"/>
              <a:gd name="connsiteY84" fmla="*/ 1569576 h 3103853"/>
              <a:gd name="connsiteX85" fmla="*/ 155732 w 3309983"/>
              <a:gd name="connsiteY85" fmla="*/ 1527883 h 3103853"/>
              <a:gd name="connsiteX86" fmla="*/ 150827 w 3309983"/>
              <a:gd name="connsiteY86" fmla="*/ 1486192 h 3103853"/>
              <a:gd name="connsiteX87" fmla="*/ 144696 w 3309983"/>
              <a:gd name="connsiteY87" fmla="*/ 1444499 h 3103853"/>
              <a:gd name="connsiteX88" fmla="*/ 139791 w 3309983"/>
              <a:gd name="connsiteY88" fmla="*/ 1402808 h 3103853"/>
              <a:gd name="connsiteX89" fmla="*/ 136112 w 3309983"/>
              <a:gd name="connsiteY89" fmla="*/ 1361117 h 3103853"/>
              <a:gd name="connsiteX90" fmla="*/ 137339 w 3309983"/>
              <a:gd name="connsiteY90" fmla="*/ 1321877 h 3103853"/>
              <a:gd name="connsiteX91" fmla="*/ 142244 w 3309983"/>
              <a:gd name="connsiteY91" fmla="*/ 1283864 h 3103853"/>
              <a:gd name="connsiteX92" fmla="*/ 153281 w 3309983"/>
              <a:gd name="connsiteY92" fmla="*/ 1247077 h 3103853"/>
              <a:gd name="connsiteX93" fmla="*/ 169221 w 3309983"/>
              <a:gd name="connsiteY93" fmla="*/ 1216422 h 3103853"/>
              <a:gd name="connsiteX94" fmla="*/ 190066 w 3309983"/>
              <a:gd name="connsiteY94" fmla="*/ 1186992 h 3103853"/>
              <a:gd name="connsiteX95" fmla="*/ 214591 w 3309983"/>
              <a:gd name="connsiteY95" fmla="*/ 1161241 h 3103853"/>
              <a:gd name="connsiteX96" fmla="*/ 242794 w 3309983"/>
              <a:gd name="connsiteY96" fmla="*/ 1135491 h 3103853"/>
              <a:gd name="connsiteX97" fmla="*/ 272224 w 3309983"/>
              <a:gd name="connsiteY97" fmla="*/ 1112191 h 3103853"/>
              <a:gd name="connsiteX98" fmla="*/ 302880 w 3309983"/>
              <a:gd name="connsiteY98" fmla="*/ 1088893 h 3103853"/>
              <a:gd name="connsiteX99" fmla="*/ 333535 w 3309983"/>
              <a:gd name="connsiteY99" fmla="*/ 1065594 h 3103853"/>
              <a:gd name="connsiteX100" fmla="*/ 364192 w 3309983"/>
              <a:gd name="connsiteY100" fmla="*/ 1042296 h 3103853"/>
              <a:gd name="connsiteX101" fmla="*/ 392395 w 3309983"/>
              <a:gd name="connsiteY101" fmla="*/ 1017772 h 3103853"/>
              <a:gd name="connsiteX102" fmla="*/ 416921 w 3309983"/>
              <a:gd name="connsiteY102" fmla="*/ 989569 h 3103853"/>
              <a:gd name="connsiteX103" fmla="*/ 438991 w 3309983"/>
              <a:gd name="connsiteY103" fmla="*/ 962591 h 3103853"/>
              <a:gd name="connsiteX104" fmla="*/ 456159 w 3309983"/>
              <a:gd name="connsiteY104" fmla="*/ 931936 h 3103853"/>
              <a:gd name="connsiteX105" fmla="*/ 470874 w 3309983"/>
              <a:gd name="connsiteY105" fmla="*/ 898828 h 3103853"/>
              <a:gd name="connsiteX106" fmla="*/ 483136 w 3309983"/>
              <a:gd name="connsiteY106" fmla="*/ 863267 h 3103853"/>
              <a:gd name="connsiteX107" fmla="*/ 494172 w 3309983"/>
              <a:gd name="connsiteY107" fmla="*/ 826479 h 3103853"/>
              <a:gd name="connsiteX108" fmla="*/ 503983 w 3309983"/>
              <a:gd name="connsiteY108" fmla="*/ 789692 h 3103853"/>
              <a:gd name="connsiteX109" fmla="*/ 513793 w 3309983"/>
              <a:gd name="connsiteY109" fmla="*/ 751680 h 3103853"/>
              <a:gd name="connsiteX110" fmla="*/ 524829 w 3309983"/>
              <a:gd name="connsiteY110" fmla="*/ 716119 h 3103853"/>
              <a:gd name="connsiteX111" fmla="*/ 537091 w 3309983"/>
              <a:gd name="connsiteY111" fmla="*/ 680557 h 3103853"/>
              <a:gd name="connsiteX112" fmla="*/ 551806 w 3309983"/>
              <a:gd name="connsiteY112" fmla="*/ 647450 h 3103853"/>
              <a:gd name="connsiteX113" fmla="*/ 570199 w 3309983"/>
              <a:gd name="connsiteY113" fmla="*/ 618021 h 3103853"/>
              <a:gd name="connsiteX114" fmla="*/ 592270 w 3309983"/>
              <a:gd name="connsiteY114" fmla="*/ 591044 h 3103853"/>
              <a:gd name="connsiteX115" fmla="*/ 619248 w 3309983"/>
              <a:gd name="connsiteY115" fmla="*/ 568971 h 3103853"/>
              <a:gd name="connsiteX116" fmla="*/ 648679 w 3309983"/>
              <a:gd name="connsiteY116" fmla="*/ 550578 h 3103853"/>
              <a:gd name="connsiteX117" fmla="*/ 681785 w 3309983"/>
              <a:gd name="connsiteY117" fmla="*/ 535863 h 3103853"/>
              <a:gd name="connsiteX118" fmla="*/ 717347 w 3309983"/>
              <a:gd name="connsiteY118" fmla="*/ 523601 h 3103853"/>
              <a:gd name="connsiteX119" fmla="*/ 752908 w 3309983"/>
              <a:gd name="connsiteY119" fmla="*/ 512565 h 3103853"/>
              <a:gd name="connsiteX120" fmla="*/ 790921 w 3309983"/>
              <a:gd name="connsiteY120" fmla="*/ 502755 h 3103853"/>
              <a:gd name="connsiteX121" fmla="*/ 827707 w 3309983"/>
              <a:gd name="connsiteY121" fmla="*/ 492944 h 3103853"/>
              <a:gd name="connsiteX122" fmla="*/ 864495 w 3309983"/>
              <a:gd name="connsiteY122" fmla="*/ 481908 h 3103853"/>
              <a:gd name="connsiteX123" fmla="*/ 900055 w 3309983"/>
              <a:gd name="connsiteY123" fmla="*/ 469646 h 3103853"/>
              <a:gd name="connsiteX124" fmla="*/ 933163 w 3309983"/>
              <a:gd name="connsiteY124" fmla="*/ 454931 h 3103853"/>
              <a:gd name="connsiteX125" fmla="*/ 963819 w 3309983"/>
              <a:gd name="connsiteY125" fmla="*/ 437765 h 3103853"/>
              <a:gd name="connsiteX126" fmla="*/ 990796 w 3309983"/>
              <a:gd name="connsiteY126" fmla="*/ 415693 h 3103853"/>
              <a:gd name="connsiteX127" fmla="*/ 1019000 w 3309983"/>
              <a:gd name="connsiteY127" fmla="*/ 391167 h 3103853"/>
              <a:gd name="connsiteX128" fmla="*/ 1043525 w 3309983"/>
              <a:gd name="connsiteY128" fmla="*/ 362964 h 3103853"/>
              <a:gd name="connsiteX129" fmla="*/ 1066823 w 3309983"/>
              <a:gd name="connsiteY129" fmla="*/ 333535 h 3103853"/>
              <a:gd name="connsiteX130" fmla="*/ 1090122 w 3309983"/>
              <a:gd name="connsiteY130" fmla="*/ 302879 h 3103853"/>
              <a:gd name="connsiteX131" fmla="*/ 1113420 w 3309983"/>
              <a:gd name="connsiteY131" fmla="*/ 272223 h 3103853"/>
              <a:gd name="connsiteX132" fmla="*/ 1136718 w 3309983"/>
              <a:gd name="connsiteY132" fmla="*/ 242793 h 3103853"/>
              <a:gd name="connsiteX133" fmla="*/ 1162470 w 3309983"/>
              <a:gd name="connsiteY133" fmla="*/ 214590 h 3103853"/>
              <a:gd name="connsiteX134" fmla="*/ 1188220 w 3309983"/>
              <a:gd name="connsiteY134" fmla="*/ 190066 h 3103853"/>
              <a:gd name="connsiteX135" fmla="*/ 1217650 w 3309983"/>
              <a:gd name="connsiteY135" fmla="*/ 169220 h 3103853"/>
              <a:gd name="connsiteX136" fmla="*/ 1248306 w 3309983"/>
              <a:gd name="connsiteY136" fmla="*/ 153279 h 3103853"/>
              <a:gd name="connsiteX137" fmla="*/ 1285093 w 3309983"/>
              <a:gd name="connsiteY137" fmla="*/ 142243 h 3103853"/>
              <a:gd name="connsiteX138" fmla="*/ 1323107 w 3309983"/>
              <a:gd name="connsiteY138" fmla="*/ 137338 h 3103853"/>
              <a:gd name="connsiteX139" fmla="*/ 1362345 w 3309983"/>
              <a:gd name="connsiteY139" fmla="*/ 136111 h 3103853"/>
              <a:gd name="connsiteX140" fmla="*/ 1404036 w 3309983"/>
              <a:gd name="connsiteY140" fmla="*/ 139791 h 3103853"/>
              <a:gd name="connsiteX141" fmla="*/ 1445729 w 3309983"/>
              <a:gd name="connsiteY141" fmla="*/ 144696 h 3103853"/>
              <a:gd name="connsiteX142" fmla="*/ 1487421 w 3309983"/>
              <a:gd name="connsiteY142" fmla="*/ 150827 h 3103853"/>
              <a:gd name="connsiteX143" fmla="*/ 1529113 w 3309983"/>
              <a:gd name="connsiteY143" fmla="*/ 155732 h 3103853"/>
              <a:gd name="connsiteX144" fmla="*/ 1570804 w 3309983"/>
              <a:gd name="connsiteY144" fmla="*/ 158184 h 3103853"/>
              <a:gd name="connsiteX145" fmla="*/ 1611271 w 3309983"/>
              <a:gd name="connsiteY145" fmla="*/ 158184 h 3103853"/>
              <a:gd name="connsiteX146" fmla="*/ 1649285 w 3309983"/>
              <a:gd name="connsiteY146" fmla="*/ 153279 h 3103853"/>
              <a:gd name="connsiteX147" fmla="*/ 1687298 w 3309983"/>
              <a:gd name="connsiteY147" fmla="*/ 143469 h 3103853"/>
              <a:gd name="connsiteX148" fmla="*/ 1724085 w 3309983"/>
              <a:gd name="connsiteY148" fmla="*/ 128755 h 3103853"/>
              <a:gd name="connsiteX149" fmla="*/ 1760871 w 3309983"/>
              <a:gd name="connsiteY149" fmla="*/ 109134 h 3103853"/>
              <a:gd name="connsiteX150" fmla="*/ 1797658 w 3309983"/>
              <a:gd name="connsiteY150" fmla="*/ 89515 h 3103853"/>
              <a:gd name="connsiteX151" fmla="*/ 1834445 w 3309983"/>
              <a:gd name="connsiteY151" fmla="*/ 67443 h 3103853"/>
              <a:gd name="connsiteX152" fmla="*/ 1870007 w 3309983"/>
              <a:gd name="connsiteY152" fmla="*/ 46597 h 3103853"/>
              <a:gd name="connsiteX153" fmla="*/ 1908020 w 3309983"/>
              <a:gd name="connsiteY153" fmla="*/ 28203 h 3103853"/>
              <a:gd name="connsiteX154" fmla="*/ 1944806 w 3309983"/>
              <a:gd name="connsiteY154" fmla="*/ 13488 h 3103853"/>
              <a:gd name="connsiteX155" fmla="*/ 1982820 w 3309983"/>
              <a:gd name="connsiteY155" fmla="*/ 3678 h 310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3309983" h="3103853">
                <a:moveTo>
                  <a:pt x="2022059" y="0"/>
                </a:moveTo>
                <a:lnTo>
                  <a:pt x="2061297" y="3678"/>
                </a:lnTo>
                <a:lnTo>
                  <a:pt x="2099311" y="13488"/>
                </a:lnTo>
                <a:lnTo>
                  <a:pt x="2136099" y="28203"/>
                </a:lnTo>
                <a:lnTo>
                  <a:pt x="2174111" y="46597"/>
                </a:lnTo>
                <a:lnTo>
                  <a:pt x="2209672" y="67443"/>
                </a:lnTo>
                <a:lnTo>
                  <a:pt x="2246460" y="89515"/>
                </a:lnTo>
                <a:lnTo>
                  <a:pt x="2283247" y="109134"/>
                </a:lnTo>
                <a:lnTo>
                  <a:pt x="2320033" y="128755"/>
                </a:lnTo>
                <a:lnTo>
                  <a:pt x="2355594" y="143469"/>
                </a:lnTo>
                <a:lnTo>
                  <a:pt x="2394834" y="153279"/>
                </a:lnTo>
                <a:lnTo>
                  <a:pt x="2432846" y="158184"/>
                </a:lnTo>
                <a:lnTo>
                  <a:pt x="2473311" y="158184"/>
                </a:lnTo>
                <a:lnTo>
                  <a:pt x="2515004" y="155732"/>
                </a:lnTo>
                <a:lnTo>
                  <a:pt x="2556695" y="150827"/>
                </a:lnTo>
                <a:lnTo>
                  <a:pt x="2598388" y="144696"/>
                </a:lnTo>
                <a:lnTo>
                  <a:pt x="2640079" y="139791"/>
                </a:lnTo>
                <a:lnTo>
                  <a:pt x="2681772" y="136111"/>
                </a:lnTo>
                <a:lnTo>
                  <a:pt x="2721011" y="137338"/>
                </a:lnTo>
                <a:lnTo>
                  <a:pt x="2759024" y="142243"/>
                </a:lnTo>
                <a:lnTo>
                  <a:pt x="2795812" y="153279"/>
                </a:lnTo>
                <a:lnTo>
                  <a:pt x="2826468" y="169220"/>
                </a:lnTo>
                <a:lnTo>
                  <a:pt x="2855897" y="190066"/>
                </a:lnTo>
                <a:lnTo>
                  <a:pt x="2881648" y="214590"/>
                </a:lnTo>
                <a:lnTo>
                  <a:pt x="2907399" y="242793"/>
                </a:lnTo>
                <a:lnTo>
                  <a:pt x="2930697" y="272223"/>
                </a:lnTo>
                <a:lnTo>
                  <a:pt x="2953995" y="302879"/>
                </a:lnTo>
                <a:lnTo>
                  <a:pt x="2977294" y="333535"/>
                </a:lnTo>
                <a:lnTo>
                  <a:pt x="3000592" y="362964"/>
                </a:lnTo>
                <a:lnTo>
                  <a:pt x="3025118" y="391167"/>
                </a:lnTo>
                <a:lnTo>
                  <a:pt x="3053321" y="415693"/>
                </a:lnTo>
                <a:lnTo>
                  <a:pt x="3080299" y="437765"/>
                </a:lnTo>
                <a:lnTo>
                  <a:pt x="3110953" y="454931"/>
                </a:lnTo>
                <a:lnTo>
                  <a:pt x="3144062" y="469646"/>
                </a:lnTo>
                <a:lnTo>
                  <a:pt x="3179622" y="481908"/>
                </a:lnTo>
                <a:lnTo>
                  <a:pt x="3216409" y="492944"/>
                </a:lnTo>
                <a:lnTo>
                  <a:pt x="3253196" y="502755"/>
                </a:lnTo>
                <a:lnTo>
                  <a:pt x="3291210" y="512565"/>
                </a:lnTo>
                <a:lnTo>
                  <a:pt x="3309983" y="518391"/>
                </a:lnTo>
                <a:lnTo>
                  <a:pt x="3309983" y="3103853"/>
                </a:lnTo>
                <a:lnTo>
                  <a:pt x="454246" y="3103853"/>
                </a:lnTo>
                <a:lnTo>
                  <a:pt x="438991" y="3076613"/>
                </a:lnTo>
                <a:lnTo>
                  <a:pt x="416921" y="3049636"/>
                </a:lnTo>
                <a:lnTo>
                  <a:pt x="392395" y="3021432"/>
                </a:lnTo>
                <a:lnTo>
                  <a:pt x="364192" y="2996908"/>
                </a:lnTo>
                <a:lnTo>
                  <a:pt x="333535" y="2973610"/>
                </a:lnTo>
                <a:lnTo>
                  <a:pt x="302880" y="2950312"/>
                </a:lnTo>
                <a:lnTo>
                  <a:pt x="272224" y="2927014"/>
                </a:lnTo>
                <a:lnTo>
                  <a:pt x="242794" y="2903714"/>
                </a:lnTo>
                <a:lnTo>
                  <a:pt x="214591" y="2877964"/>
                </a:lnTo>
                <a:lnTo>
                  <a:pt x="190066" y="2852214"/>
                </a:lnTo>
                <a:lnTo>
                  <a:pt x="169221" y="2822783"/>
                </a:lnTo>
                <a:lnTo>
                  <a:pt x="153281" y="2792128"/>
                </a:lnTo>
                <a:lnTo>
                  <a:pt x="142244" y="2755342"/>
                </a:lnTo>
                <a:lnTo>
                  <a:pt x="137339" y="2717328"/>
                </a:lnTo>
                <a:lnTo>
                  <a:pt x="136112" y="2678088"/>
                </a:lnTo>
                <a:lnTo>
                  <a:pt x="139791" y="2636396"/>
                </a:lnTo>
                <a:lnTo>
                  <a:pt x="144696" y="2594705"/>
                </a:lnTo>
                <a:lnTo>
                  <a:pt x="150827" y="2553012"/>
                </a:lnTo>
                <a:lnTo>
                  <a:pt x="155732" y="2511321"/>
                </a:lnTo>
                <a:lnTo>
                  <a:pt x="158185" y="2469629"/>
                </a:lnTo>
                <a:lnTo>
                  <a:pt x="158185" y="2429163"/>
                </a:lnTo>
                <a:lnTo>
                  <a:pt x="153281" y="2391151"/>
                </a:lnTo>
                <a:lnTo>
                  <a:pt x="143470" y="2353137"/>
                </a:lnTo>
                <a:lnTo>
                  <a:pt x="128755" y="2317576"/>
                </a:lnTo>
                <a:lnTo>
                  <a:pt x="110362" y="2280789"/>
                </a:lnTo>
                <a:lnTo>
                  <a:pt x="89515" y="2244004"/>
                </a:lnTo>
                <a:lnTo>
                  <a:pt x="67444" y="2207216"/>
                </a:lnTo>
                <a:lnTo>
                  <a:pt x="46598" y="2171654"/>
                </a:lnTo>
                <a:lnTo>
                  <a:pt x="28203" y="2133642"/>
                </a:lnTo>
                <a:lnTo>
                  <a:pt x="13490" y="2096855"/>
                </a:lnTo>
                <a:lnTo>
                  <a:pt x="3680" y="2058841"/>
                </a:lnTo>
                <a:lnTo>
                  <a:pt x="0" y="2019602"/>
                </a:lnTo>
                <a:lnTo>
                  <a:pt x="3680" y="1980363"/>
                </a:lnTo>
                <a:lnTo>
                  <a:pt x="13490" y="1942350"/>
                </a:lnTo>
                <a:lnTo>
                  <a:pt x="28203" y="1905563"/>
                </a:lnTo>
                <a:lnTo>
                  <a:pt x="46598" y="1867550"/>
                </a:lnTo>
                <a:lnTo>
                  <a:pt x="67444" y="1831989"/>
                </a:lnTo>
                <a:lnTo>
                  <a:pt x="89515" y="1795203"/>
                </a:lnTo>
                <a:lnTo>
                  <a:pt x="110362" y="1758415"/>
                </a:lnTo>
                <a:lnTo>
                  <a:pt x="128755" y="1721629"/>
                </a:lnTo>
                <a:lnTo>
                  <a:pt x="143470" y="1686067"/>
                </a:lnTo>
                <a:lnTo>
                  <a:pt x="153281" y="1648054"/>
                </a:lnTo>
                <a:lnTo>
                  <a:pt x="158185" y="1610042"/>
                </a:lnTo>
                <a:lnTo>
                  <a:pt x="158185" y="1569576"/>
                </a:lnTo>
                <a:lnTo>
                  <a:pt x="155732" y="1527883"/>
                </a:lnTo>
                <a:lnTo>
                  <a:pt x="150827" y="1486192"/>
                </a:lnTo>
                <a:lnTo>
                  <a:pt x="144696" y="1444499"/>
                </a:lnTo>
                <a:lnTo>
                  <a:pt x="139791" y="1402808"/>
                </a:lnTo>
                <a:lnTo>
                  <a:pt x="136112" y="1361117"/>
                </a:lnTo>
                <a:lnTo>
                  <a:pt x="137339" y="1321877"/>
                </a:lnTo>
                <a:lnTo>
                  <a:pt x="142244" y="1283864"/>
                </a:lnTo>
                <a:lnTo>
                  <a:pt x="153281" y="1247077"/>
                </a:lnTo>
                <a:lnTo>
                  <a:pt x="169221" y="1216422"/>
                </a:lnTo>
                <a:lnTo>
                  <a:pt x="190066" y="1186992"/>
                </a:lnTo>
                <a:lnTo>
                  <a:pt x="214591" y="1161241"/>
                </a:lnTo>
                <a:lnTo>
                  <a:pt x="242794" y="1135491"/>
                </a:lnTo>
                <a:lnTo>
                  <a:pt x="272224" y="1112191"/>
                </a:lnTo>
                <a:lnTo>
                  <a:pt x="302880" y="1088893"/>
                </a:lnTo>
                <a:lnTo>
                  <a:pt x="333535" y="1065594"/>
                </a:lnTo>
                <a:lnTo>
                  <a:pt x="364192" y="1042296"/>
                </a:lnTo>
                <a:lnTo>
                  <a:pt x="392395" y="1017772"/>
                </a:lnTo>
                <a:lnTo>
                  <a:pt x="416921" y="989569"/>
                </a:lnTo>
                <a:lnTo>
                  <a:pt x="438991" y="962591"/>
                </a:lnTo>
                <a:lnTo>
                  <a:pt x="456159" y="931936"/>
                </a:lnTo>
                <a:lnTo>
                  <a:pt x="470874" y="898828"/>
                </a:lnTo>
                <a:lnTo>
                  <a:pt x="483136" y="863267"/>
                </a:lnTo>
                <a:lnTo>
                  <a:pt x="494172" y="826479"/>
                </a:lnTo>
                <a:lnTo>
                  <a:pt x="503983" y="789692"/>
                </a:lnTo>
                <a:lnTo>
                  <a:pt x="513793" y="751680"/>
                </a:lnTo>
                <a:lnTo>
                  <a:pt x="524829" y="716119"/>
                </a:lnTo>
                <a:lnTo>
                  <a:pt x="537091" y="680557"/>
                </a:lnTo>
                <a:lnTo>
                  <a:pt x="551806" y="647450"/>
                </a:lnTo>
                <a:lnTo>
                  <a:pt x="570199" y="618021"/>
                </a:lnTo>
                <a:lnTo>
                  <a:pt x="592270" y="591044"/>
                </a:lnTo>
                <a:lnTo>
                  <a:pt x="619248" y="568971"/>
                </a:lnTo>
                <a:lnTo>
                  <a:pt x="648679" y="550578"/>
                </a:lnTo>
                <a:lnTo>
                  <a:pt x="681785" y="535863"/>
                </a:lnTo>
                <a:lnTo>
                  <a:pt x="717347" y="523601"/>
                </a:lnTo>
                <a:lnTo>
                  <a:pt x="752908" y="512565"/>
                </a:lnTo>
                <a:lnTo>
                  <a:pt x="790921" y="502755"/>
                </a:lnTo>
                <a:lnTo>
                  <a:pt x="827707" y="492944"/>
                </a:lnTo>
                <a:lnTo>
                  <a:pt x="864495" y="481908"/>
                </a:lnTo>
                <a:lnTo>
                  <a:pt x="900055" y="469646"/>
                </a:lnTo>
                <a:lnTo>
                  <a:pt x="933163" y="454931"/>
                </a:lnTo>
                <a:lnTo>
                  <a:pt x="963819" y="437765"/>
                </a:lnTo>
                <a:lnTo>
                  <a:pt x="990796" y="415693"/>
                </a:lnTo>
                <a:lnTo>
                  <a:pt x="1019000" y="391167"/>
                </a:lnTo>
                <a:lnTo>
                  <a:pt x="1043525" y="362964"/>
                </a:lnTo>
                <a:lnTo>
                  <a:pt x="1066823" y="333535"/>
                </a:lnTo>
                <a:lnTo>
                  <a:pt x="1090122" y="302879"/>
                </a:lnTo>
                <a:lnTo>
                  <a:pt x="1113420" y="272223"/>
                </a:lnTo>
                <a:lnTo>
                  <a:pt x="1136718" y="242793"/>
                </a:lnTo>
                <a:lnTo>
                  <a:pt x="1162470" y="214590"/>
                </a:lnTo>
                <a:lnTo>
                  <a:pt x="1188220" y="190066"/>
                </a:lnTo>
                <a:lnTo>
                  <a:pt x="1217650" y="169220"/>
                </a:lnTo>
                <a:lnTo>
                  <a:pt x="1248306" y="153279"/>
                </a:lnTo>
                <a:lnTo>
                  <a:pt x="1285093" y="142243"/>
                </a:lnTo>
                <a:lnTo>
                  <a:pt x="1323107" y="137338"/>
                </a:lnTo>
                <a:lnTo>
                  <a:pt x="1362345" y="136111"/>
                </a:lnTo>
                <a:lnTo>
                  <a:pt x="1404036" y="139791"/>
                </a:lnTo>
                <a:lnTo>
                  <a:pt x="1445729" y="144696"/>
                </a:lnTo>
                <a:lnTo>
                  <a:pt x="1487421" y="150827"/>
                </a:lnTo>
                <a:lnTo>
                  <a:pt x="1529113" y="155732"/>
                </a:lnTo>
                <a:lnTo>
                  <a:pt x="1570804" y="158184"/>
                </a:lnTo>
                <a:lnTo>
                  <a:pt x="1611271" y="158184"/>
                </a:lnTo>
                <a:lnTo>
                  <a:pt x="1649285" y="153279"/>
                </a:lnTo>
                <a:lnTo>
                  <a:pt x="1687298" y="143469"/>
                </a:lnTo>
                <a:lnTo>
                  <a:pt x="1724085" y="128755"/>
                </a:lnTo>
                <a:lnTo>
                  <a:pt x="1760871" y="109134"/>
                </a:lnTo>
                <a:lnTo>
                  <a:pt x="1797658" y="89515"/>
                </a:lnTo>
                <a:lnTo>
                  <a:pt x="1834445" y="67443"/>
                </a:lnTo>
                <a:lnTo>
                  <a:pt x="1870007" y="46597"/>
                </a:lnTo>
                <a:lnTo>
                  <a:pt x="1908020" y="28203"/>
                </a:lnTo>
                <a:lnTo>
                  <a:pt x="1944806" y="13488"/>
                </a:lnTo>
                <a:lnTo>
                  <a:pt x="1982820" y="3678"/>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Calibri" panose="020F0502020204030204"/>
            </a:endParaRPr>
          </a:p>
        </p:txBody>
      </p:sp>
      <p:pic>
        <p:nvPicPr>
          <p:cNvPr id="5" name="Afbeelding 4">
            <a:extLst>
              <a:ext uri="{FF2B5EF4-FFF2-40B4-BE49-F238E27FC236}">
                <a16:creationId xmlns:a16="http://schemas.microsoft.com/office/drawing/2014/main" id="{3A3401CC-72B0-2EBD-7315-4D2F120FC43D}"/>
              </a:ext>
            </a:extLst>
          </p:cNvPr>
          <p:cNvPicPr>
            <a:picLocks noChangeAspect="1"/>
          </p:cNvPicPr>
          <p:nvPr/>
        </p:nvPicPr>
        <p:blipFill rotWithShape="1">
          <a:blip r:embed="rId4"/>
          <a:srcRect t="8005" r="2" b="21863"/>
          <a:stretch/>
        </p:blipFill>
        <p:spPr>
          <a:xfrm>
            <a:off x="9018358" y="3890298"/>
            <a:ext cx="3173643" cy="2967700"/>
          </a:xfrm>
          <a:custGeom>
            <a:avLst/>
            <a:gdLst/>
            <a:ahLst/>
            <a:cxnLst/>
            <a:rect l="l" t="t" r="r" b="b"/>
            <a:pathLst>
              <a:path w="3173643" h="2967700">
                <a:moveTo>
                  <a:pt x="1885720" y="0"/>
                </a:moveTo>
                <a:lnTo>
                  <a:pt x="1922313" y="3430"/>
                </a:lnTo>
                <a:lnTo>
                  <a:pt x="1957763" y="12579"/>
                </a:lnTo>
                <a:lnTo>
                  <a:pt x="1992070" y="26302"/>
                </a:lnTo>
                <a:lnTo>
                  <a:pt x="2027519" y="43455"/>
                </a:lnTo>
                <a:lnTo>
                  <a:pt x="2060683" y="62896"/>
                </a:lnTo>
                <a:lnTo>
                  <a:pt x="2094991" y="83480"/>
                </a:lnTo>
                <a:lnTo>
                  <a:pt x="2129297" y="101777"/>
                </a:lnTo>
                <a:lnTo>
                  <a:pt x="2163602" y="120075"/>
                </a:lnTo>
                <a:lnTo>
                  <a:pt x="2196766" y="133797"/>
                </a:lnTo>
                <a:lnTo>
                  <a:pt x="2233360" y="142945"/>
                </a:lnTo>
                <a:lnTo>
                  <a:pt x="2268809" y="147520"/>
                </a:lnTo>
                <a:lnTo>
                  <a:pt x="2306546" y="147520"/>
                </a:lnTo>
                <a:lnTo>
                  <a:pt x="2345428" y="145233"/>
                </a:lnTo>
                <a:lnTo>
                  <a:pt x="2384308" y="140659"/>
                </a:lnTo>
                <a:lnTo>
                  <a:pt x="2423190" y="134941"/>
                </a:lnTo>
                <a:lnTo>
                  <a:pt x="2462070" y="130367"/>
                </a:lnTo>
                <a:lnTo>
                  <a:pt x="2500951" y="126936"/>
                </a:lnTo>
                <a:lnTo>
                  <a:pt x="2537544" y="128079"/>
                </a:lnTo>
                <a:lnTo>
                  <a:pt x="2572995" y="132653"/>
                </a:lnTo>
                <a:lnTo>
                  <a:pt x="2607301" y="142945"/>
                </a:lnTo>
                <a:lnTo>
                  <a:pt x="2635891" y="157812"/>
                </a:lnTo>
                <a:lnTo>
                  <a:pt x="2663335" y="177253"/>
                </a:lnTo>
                <a:lnTo>
                  <a:pt x="2687350" y="200124"/>
                </a:lnTo>
                <a:lnTo>
                  <a:pt x="2711365" y="226426"/>
                </a:lnTo>
                <a:lnTo>
                  <a:pt x="2733093" y="253871"/>
                </a:lnTo>
                <a:lnTo>
                  <a:pt x="2754820" y="282461"/>
                </a:lnTo>
                <a:lnTo>
                  <a:pt x="2776547" y="311049"/>
                </a:lnTo>
                <a:lnTo>
                  <a:pt x="2798275" y="338495"/>
                </a:lnTo>
                <a:lnTo>
                  <a:pt x="2821146" y="364797"/>
                </a:lnTo>
                <a:lnTo>
                  <a:pt x="2847448" y="387669"/>
                </a:lnTo>
                <a:lnTo>
                  <a:pt x="2872607" y="408253"/>
                </a:lnTo>
                <a:lnTo>
                  <a:pt x="2901195" y="424261"/>
                </a:lnTo>
                <a:lnTo>
                  <a:pt x="2932071" y="437985"/>
                </a:lnTo>
                <a:lnTo>
                  <a:pt x="2965233" y="449420"/>
                </a:lnTo>
                <a:lnTo>
                  <a:pt x="2999539" y="459712"/>
                </a:lnTo>
                <a:lnTo>
                  <a:pt x="3033847" y="468861"/>
                </a:lnTo>
                <a:lnTo>
                  <a:pt x="3069297" y="478010"/>
                </a:lnTo>
                <a:lnTo>
                  <a:pt x="3102460" y="488302"/>
                </a:lnTo>
                <a:lnTo>
                  <a:pt x="3135622" y="499737"/>
                </a:lnTo>
                <a:lnTo>
                  <a:pt x="3166499" y="513461"/>
                </a:lnTo>
                <a:lnTo>
                  <a:pt x="3173643" y="517926"/>
                </a:lnTo>
                <a:lnTo>
                  <a:pt x="3173643" y="2967700"/>
                </a:lnTo>
                <a:lnTo>
                  <a:pt x="452321" y="2967700"/>
                </a:lnTo>
                <a:lnTo>
                  <a:pt x="450560" y="2961831"/>
                </a:lnTo>
                <a:lnTo>
                  <a:pt x="439125" y="2928666"/>
                </a:lnTo>
                <a:lnTo>
                  <a:pt x="425402" y="2897790"/>
                </a:lnTo>
                <a:lnTo>
                  <a:pt x="409392" y="2869201"/>
                </a:lnTo>
                <a:lnTo>
                  <a:pt x="388809" y="2844043"/>
                </a:lnTo>
                <a:lnTo>
                  <a:pt x="365937" y="2817741"/>
                </a:lnTo>
                <a:lnTo>
                  <a:pt x="339636" y="2794870"/>
                </a:lnTo>
                <a:lnTo>
                  <a:pt x="311046" y="2773142"/>
                </a:lnTo>
                <a:lnTo>
                  <a:pt x="282458" y="2751415"/>
                </a:lnTo>
                <a:lnTo>
                  <a:pt x="253870" y="2729687"/>
                </a:lnTo>
                <a:lnTo>
                  <a:pt x="226423" y="2707959"/>
                </a:lnTo>
                <a:lnTo>
                  <a:pt x="200122" y="2683944"/>
                </a:lnTo>
                <a:lnTo>
                  <a:pt x="177251" y="2659930"/>
                </a:lnTo>
                <a:lnTo>
                  <a:pt x="157812" y="2632484"/>
                </a:lnTo>
                <a:lnTo>
                  <a:pt x="142945" y="2603895"/>
                </a:lnTo>
                <a:lnTo>
                  <a:pt x="132653" y="2569589"/>
                </a:lnTo>
                <a:lnTo>
                  <a:pt x="128079" y="2534138"/>
                </a:lnTo>
                <a:lnTo>
                  <a:pt x="126934" y="2497543"/>
                </a:lnTo>
                <a:lnTo>
                  <a:pt x="130365" y="2458662"/>
                </a:lnTo>
                <a:lnTo>
                  <a:pt x="134940" y="2419782"/>
                </a:lnTo>
                <a:lnTo>
                  <a:pt x="140657" y="2380900"/>
                </a:lnTo>
                <a:lnTo>
                  <a:pt x="145232" y="2342019"/>
                </a:lnTo>
                <a:lnTo>
                  <a:pt x="147519" y="2303138"/>
                </a:lnTo>
                <a:lnTo>
                  <a:pt x="147519" y="2265400"/>
                </a:lnTo>
                <a:lnTo>
                  <a:pt x="142945" y="2229950"/>
                </a:lnTo>
                <a:lnTo>
                  <a:pt x="133796" y="2194499"/>
                </a:lnTo>
                <a:lnTo>
                  <a:pt x="120073" y="2161335"/>
                </a:lnTo>
                <a:lnTo>
                  <a:pt x="102920" y="2127029"/>
                </a:lnTo>
                <a:lnTo>
                  <a:pt x="83479" y="2092723"/>
                </a:lnTo>
                <a:lnTo>
                  <a:pt x="62897" y="2058415"/>
                </a:lnTo>
                <a:lnTo>
                  <a:pt x="43456" y="2025251"/>
                </a:lnTo>
                <a:lnTo>
                  <a:pt x="26302" y="1989801"/>
                </a:lnTo>
                <a:lnTo>
                  <a:pt x="12580" y="1955494"/>
                </a:lnTo>
                <a:lnTo>
                  <a:pt x="3431" y="1920043"/>
                </a:lnTo>
                <a:lnTo>
                  <a:pt x="0" y="1883449"/>
                </a:lnTo>
                <a:lnTo>
                  <a:pt x="3431" y="1846856"/>
                </a:lnTo>
                <a:lnTo>
                  <a:pt x="12580" y="1811405"/>
                </a:lnTo>
                <a:lnTo>
                  <a:pt x="26302" y="1777098"/>
                </a:lnTo>
                <a:lnTo>
                  <a:pt x="43456" y="1741648"/>
                </a:lnTo>
                <a:lnTo>
                  <a:pt x="62897" y="1708484"/>
                </a:lnTo>
                <a:lnTo>
                  <a:pt x="83479" y="1674178"/>
                </a:lnTo>
                <a:lnTo>
                  <a:pt x="102920" y="1639870"/>
                </a:lnTo>
                <a:lnTo>
                  <a:pt x="120073" y="1605564"/>
                </a:lnTo>
                <a:lnTo>
                  <a:pt x="133796" y="1572400"/>
                </a:lnTo>
                <a:lnTo>
                  <a:pt x="142945" y="1536949"/>
                </a:lnTo>
                <a:lnTo>
                  <a:pt x="147519" y="1501500"/>
                </a:lnTo>
                <a:lnTo>
                  <a:pt x="147519" y="1463762"/>
                </a:lnTo>
                <a:lnTo>
                  <a:pt x="145232" y="1424880"/>
                </a:lnTo>
                <a:lnTo>
                  <a:pt x="140657" y="1386000"/>
                </a:lnTo>
                <a:lnTo>
                  <a:pt x="134940" y="1347118"/>
                </a:lnTo>
                <a:lnTo>
                  <a:pt x="130365" y="1308237"/>
                </a:lnTo>
                <a:lnTo>
                  <a:pt x="126934" y="1269356"/>
                </a:lnTo>
                <a:lnTo>
                  <a:pt x="128079" y="1232762"/>
                </a:lnTo>
                <a:lnTo>
                  <a:pt x="132653" y="1197312"/>
                </a:lnTo>
                <a:lnTo>
                  <a:pt x="142945" y="1163004"/>
                </a:lnTo>
                <a:lnTo>
                  <a:pt x="157812" y="1134416"/>
                </a:lnTo>
                <a:lnTo>
                  <a:pt x="177251" y="1106970"/>
                </a:lnTo>
                <a:lnTo>
                  <a:pt x="200122" y="1082955"/>
                </a:lnTo>
                <a:lnTo>
                  <a:pt x="226423" y="1058941"/>
                </a:lnTo>
                <a:lnTo>
                  <a:pt x="253870" y="1037212"/>
                </a:lnTo>
                <a:lnTo>
                  <a:pt x="282458" y="1015484"/>
                </a:lnTo>
                <a:lnTo>
                  <a:pt x="311046" y="993757"/>
                </a:lnTo>
                <a:lnTo>
                  <a:pt x="339636" y="972029"/>
                </a:lnTo>
                <a:lnTo>
                  <a:pt x="365937" y="949159"/>
                </a:lnTo>
                <a:lnTo>
                  <a:pt x="388809" y="922857"/>
                </a:lnTo>
                <a:lnTo>
                  <a:pt x="409392" y="897698"/>
                </a:lnTo>
                <a:lnTo>
                  <a:pt x="425402" y="869109"/>
                </a:lnTo>
                <a:lnTo>
                  <a:pt x="439125" y="838233"/>
                </a:lnTo>
                <a:lnTo>
                  <a:pt x="450560" y="805069"/>
                </a:lnTo>
                <a:lnTo>
                  <a:pt x="460852" y="770761"/>
                </a:lnTo>
                <a:lnTo>
                  <a:pt x="470001" y="736455"/>
                </a:lnTo>
                <a:lnTo>
                  <a:pt x="479150" y="701004"/>
                </a:lnTo>
                <a:lnTo>
                  <a:pt x="489442" y="667841"/>
                </a:lnTo>
                <a:lnTo>
                  <a:pt x="500877" y="634677"/>
                </a:lnTo>
                <a:lnTo>
                  <a:pt x="514600" y="603802"/>
                </a:lnTo>
                <a:lnTo>
                  <a:pt x="531753" y="576357"/>
                </a:lnTo>
                <a:lnTo>
                  <a:pt x="552336" y="551198"/>
                </a:lnTo>
                <a:lnTo>
                  <a:pt x="577494" y="530614"/>
                </a:lnTo>
                <a:lnTo>
                  <a:pt x="604941" y="513461"/>
                </a:lnTo>
                <a:lnTo>
                  <a:pt x="635815" y="499737"/>
                </a:lnTo>
                <a:lnTo>
                  <a:pt x="668979" y="488302"/>
                </a:lnTo>
                <a:lnTo>
                  <a:pt x="702142" y="478010"/>
                </a:lnTo>
                <a:lnTo>
                  <a:pt x="737592" y="468861"/>
                </a:lnTo>
                <a:lnTo>
                  <a:pt x="771898" y="459712"/>
                </a:lnTo>
                <a:lnTo>
                  <a:pt x="806205" y="449420"/>
                </a:lnTo>
                <a:lnTo>
                  <a:pt x="839368" y="437985"/>
                </a:lnTo>
                <a:lnTo>
                  <a:pt x="870244" y="424261"/>
                </a:lnTo>
                <a:lnTo>
                  <a:pt x="898833" y="408253"/>
                </a:lnTo>
                <a:lnTo>
                  <a:pt x="923991" y="387669"/>
                </a:lnTo>
                <a:lnTo>
                  <a:pt x="950293" y="364797"/>
                </a:lnTo>
                <a:lnTo>
                  <a:pt x="973165" y="338495"/>
                </a:lnTo>
                <a:lnTo>
                  <a:pt x="994892" y="311049"/>
                </a:lnTo>
                <a:lnTo>
                  <a:pt x="1016619" y="282461"/>
                </a:lnTo>
                <a:lnTo>
                  <a:pt x="1038347" y="253871"/>
                </a:lnTo>
                <a:lnTo>
                  <a:pt x="1060074" y="226426"/>
                </a:lnTo>
                <a:lnTo>
                  <a:pt x="1084089" y="200124"/>
                </a:lnTo>
                <a:lnTo>
                  <a:pt x="1108103" y="177253"/>
                </a:lnTo>
                <a:lnTo>
                  <a:pt x="1135549" y="157812"/>
                </a:lnTo>
                <a:lnTo>
                  <a:pt x="1164137" y="142945"/>
                </a:lnTo>
                <a:lnTo>
                  <a:pt x="1198445" y="132653"/>
                </a:lnTo>
                <a:lnTo>
                  <a:pt x="1233895" y="128079"/>
                </a:lnTo>
                <a:lnTo>
                  <a:pt x="1270487" y="126936"/>
                </a:lnTo>
                <a:lnTo>
                  <a:pt x="1309368" y="130367"/>
                </a:lnTo>
                <a:lnTo>
                  <a:pt x="1348249" y="134941"/>
                </a:lnTo>
                <a:lnTo>
                  <a:pt x="1387131" y="140659"/>
                </a:lnTo>
                <a:lnTo>
                  <a:pt x="1426011" y="145233"/>
                </a:lnTo>
                <a:lnTo>
                  <a:pt x="1464891" y="147520"/>
                </a:lnTo>
                <a:lnTo>
                  <a:pt x="1502630" y="147520"/>
                </a:lnTo>
                <a:lnTo>
                  <a:pt x="1538080" y="142945"/>
                </a:lnTo>
                <a:lnTo>
                  <a:pt x="1573531" y="133797"/>
                </a:lnTo>
                <a:lnTo>
                  <a:pt x="1607837" y="120075"/>
                </a:lnTo>
                <a:lnTo>
                  <a:pt x="1642143" y="101777"/>
                </a:lnTo>
                <a:lnTo>
                  <a:pt x="1676450" y="83480"/>
                </a:lnTo>
                <a:lnTo>
                  <a:pt x="1710756" y="62896"/>
                </a:lnTo>
                <a:lnTo>
                  <a:pt x="1743919" y="43455"/>
                </a:lnTo>
                <a:lnTo>
                  <a:pt x="1779370" y="26302"/>
                </a:lnTo>
                <a:lnTo>
                  <a:pt x="1813676" y="12579"/>
                </a:lnTo>
                <a:lnTo>
                  <a:pt x="1849126" y="3430"/>
                </a:lnTo>
                <a:close/>
              </a:path>
            </a:pathLst>
          </a:custGeom>
        </p:spPr>
      </p:pic>
      <p:sp>
        <p:nvSpPr>
          <p:cNvPr id="9" name="Tekstvak 8">
            <a:extLst>
              <a:ext uri="{FF2B5EF4-FFF2-40B4-BE49-F238E27FC236}">
                <a16:creationId xmlns:a16="http://schemas.microsoft.com/office/drawing/2014/main" id="{D7D26BC8-40F7-4204-E287-30377897D151}"/>
              </a:ext>
            </a:extLst>
          </p:cNvPr>
          <p:cNvSpPr txBox="1"/>
          <p:nvPr/>
        </p:nvSpPr>
        <p:spPr>
          <a:xfrm>
            <a:off x="1272208" y="6312171"/>
            <a:ext cx="1182757" cy="307777"/>
          </a:xfrm>
          <a:prstGeom prst="rect">
            <a:avLst/>
          </a:prstGeom>
          <a:noFill/>
        </p:spPr>
        <p:txBody>
          <a:bodyPr wrap="square" rtlCol="0">
            <a:spAutoFit/>
          </a:bodyPr>
          <a:lstStyle/>
          <a:p>
            <a:r>
              <a:rPr lang="nl-NL" sz="1400"/>
              <a:t>Groep 5</a:t>
            </a:r>
          </a:p>
        </p:txBody>
      </p:sp>
      <p:sp>
        <p:nvSpPr>
          <p:cNvPr id="14" name="Tekstvak 13">
            <a:extLst>
              <a:ext uri="{FF2B5EF4-FFF2-40B4-BE49-F238E27FC236}">
                <a16:creationId xmlns:a16="http://schemas.microsoft.com/office/drawing/2014/main" id="{0C475772-8359-0FE9-3F37-BB13E13C7BFB}"/>
              </a:ext>
            </a:extLst>
          </p:cNvPr>
          <p:cNvSpPr txBox="1"/>
          <p:nvPr/>
        </p:nvSpPr>
        <p:spPr>
          <a:xfrm>
            <a:off x="2666873" y="6297917"/>
            <a:ext cx="1182757" cy="307777"/>
          </a:xfrm>
          <a:prstGeom prst="rect">
            <a:avLst/>
          </a:prstGeom>
          <a:noFill/>
        </p:spPr>
        <p:txBody>
          <a:bodyPr wrap="square" rtlCol="0">
            <a:spAutoFit/>
          </a:bodyPr>
          <a:lstStyle/>
          <a:p>
            <a:r>
              <a:rPr lang="nl-NL" sz="1400"/>
              <a:t>Groep 6</a:t>
            </a:r>
          </a:p>
        </p:txBody>
      </p:sp>
      <p:pic>
        <p:nvPicPr>
          <p:cNvPr id="12" name="Afbeelding 11">
            <a:extLst>
              <a:ext uri="{FF2B5EF4-FFF2-40B4-BE49-F238E27FC236}">
                <a16:creationId xmlns:a16="http://schemas.microsoft.com/office/drawing/2014/main" id="{25BD7992-1DCC-BA90-459D-CABC9A515518}"/>
              </a:ext>
            </a:extLst>
          </p:cNvPr>
          <p:cNvPicPr>
            <a:picLocks noChangeAspect="1"/>
          </p:cNvPicPr>
          <p:nvPr/>
        </p:nvPicPr>
        <p:blipFill>
          <a:blip r:embed="rId5"/>
          <a:stretch>
            <a:fillRect/>
          </a:stretch>
        </p:blipFill>
        <p:spPr>
          <a:xfrm>
            <a:off x="2682804" y="5460729"/>
            <a:ext cx="850477" cy="852405"/>
          </a:xfrm>
          <a:prstGeom prst="rect">
            <a:avLst/>
          </a:prstGeom>
        </p:spPr>
      </p:pic>
      <p:pic>
        <p:nvPicPr>
          <p:cNvPr id="15" name="Afbeelding 14">
            <a:extLst>
              <a:ext uri="{FF2B5EF4-FFF2-40B4-BE49-F238E27FC236}">
                <a16:creationId xmlns:a16="http://schemas.microsoft.com/office/drawing/2014/main" id="{8195F1BD-FF67-10A3-F8C4-CE1AE2EE9227}"/>
              </a:ext>
            </a:extLst>
          </p:cNvPr>
          <p:cNvPicPr>
            <a:picLocks noChangeAspect="1"/>
          </p:cNvPicPr>
          <p:nvPr/>
        </p:nvPicPr>
        <p:blipFill>
          <a:blip r:embed="rId6"/>
          <a:stretch>
            <a:fillRect/>
          </a:stretch>
        </p:blipFill>
        <p:spPr>
          <a:xfrm>
            <a:off x="1235047" y="5463631"/>
            <a:ext cx="850476" cy="848539"/>
          </a:xfrm>
          <a:prstGeom prst="rect">
            <a:avLst/>
          </a:prstGeom>
        </p:spPr>
      </p:pic>
    </p:spTree>
    <p:extLst>
      <p:ext uri="{BB962C8B-B14F-4D97-AF65-F5344CB8AC3E}">
        <p14:creationId xmlns:p14="http://schemas.microsoft.com/office/powerpoint/2010/main" val="138817916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C7E05F-0374-C8E0-0A99-A10ADCF1FB59}"/>
              </a:ext>
            </a:extLst>
          </p:cNvPr>
          <p:cNvSpPr>
            <a:spLocks noGrp="1"/>
          </p:cNvSpPr>
          <p:nvPr>
            <p:ph type="title"/>
          </p:nvPr>
        </p:nvSpPr>
        <p:spPr>
          <a:xfrm>
            <a:off x="5195727" y="880225"/>
            <a:ext cx="6335338" cy="1492132"/>
          </a:xfrm>
        </p:spPr>
        <p:txBody>
          <a:bodyPr>
            <a:normAutofit/>
          </a:bodyPr>
          <a:lstStyle/>
          <a:p>
            <a:r>
              <a:rPr lang="nl-NL">
                <a:solidFill>
                  <a:schemeClr val="tx1"/>
                </a:solidFill>
              </a:rPr>
              <a:t>Spelling</a:t>
            </a:r>
          </a:p>
        </p:txBody>
      </p:sp>
      <p:pic>
        <p:nvPicPr>
          <p:cNvPr id="5" name="Picture 4" descr="White letters in 3D form">
            <a:extLst>
              <a:ext uri="{FF2B5EF4-FFF2-40B4-BE49-F238E27FC236}">
                <a16:creationId xmlns:a16="http://schemas.microsoft.com/office/drawing/2014/main" id="{3FADE459-DB29-BF98-AD12-4CC9A3D0962A}"/>
              </a:ext>
            </a:extLst>
          </p:cNvPr>
          <p:cNvPicPr>
            <a:picLocks noChangeAspect="1"/>
          </p:cNvPicPr>
          <p:nvPr/>
        </p:nvPicPr>
        <p:blipFill rotWithShape="1">
          <a:blip r:embed="rId2"/>
          <a:srcRect l="35305" r="22149" b="1"/>
          <a:stretch/>
        </p:blipFill>
        <p:spPr>
          <a:xfrm>
            <a:off x="688434" y="-9525"/>
            <a:ext cx="4129822" cy="6867525"/>
          </a:xfrm>
          <a:prstGeom prst="rect">
            <a:avLst/>
          </a:prstGeom>
        </p:spPr>
      </p:pic>
      <p:sp>
        <p:nvSpPr>
          <p:cNvPr id="9" name="Freeform 6">
            <a:extLst>
              <a:ext uri="{FF2B5EF4-FFF2-40B4-BE49-F238E27FC236}">
                <a16:creationId xmlns:a16="http://schemas.microsoft.com/office/drawing/2014/main" id="{6D937BEA-E790-4144-BC49-D7FC29F53E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3" name="Tijdelijke aanduiding voor inhoud 2">
            <a:extLst>
              <a:ext uri="{FF2B5EF4-FFF2-40B4-BE49-F238E27FC236}">
                <a16:creationId xmlns:a16="http://schemas.microsoft.com/office/drawing/2014/main" id="{139B19C1-6A5B-6D7D-0FB5-2B58F6CC0733}"/>
              </a:ext>
            </a:extLst>
          </p:cNvPr>
          <p:cNvSpPr>
            <a:spLocks noGrp="1"/>
          </p:cNvSpPr>
          <p:nvPr>
            <p:ph idx="1"/>
          </p:nvPr>
        </p:nvSpPr>
        <p:spPr>
          <a:xfrm>
            <a:off x="5195727" y="2286001"/>
            <a:ext cx="6335338" cy="3593591"/>
          </a:xfrm>
        </p:spPr>
        <p:txBody>
          <a:bodyPr vert="horz" lIns="91440" tIns="45720" rIns="91440" bIns="45720" rtlCol="0" anchor="t">
            <a:normAutofit lnSpcReduction="10000"/>
          </a:bodyPr>
          <a:lstStyle/>
          <a:p>
            <a:pPr marL="0" indent="0">
              <a:buNone/>
            </a:pPr>
            <a:r>
              <a:rPr lang="nl-NL">
                <a:solidFill>
                  <a:schemeClr val="tx1"/>
                </a:solidFill>
              </a:rPr>
              <a:t>Elke dag werken we 30 minuten aan spelling. </a:t>
            </a:r>
            <a:br>
              <a:rPr lang="nl-NL">
                <a:solidFill>
                  <a:schemeClr val="tx1"/>
                </a:solidFill>
              </a:rPr>
            </a:br>
            <a:r>
              <a:rPr lang="nl-NL">
                <a:solidFill>
                  <a:schemeClr val="tx1"/>
                </a:solidFill>
              </a:rPr>
              <a:t>De ene dag krijgen de kinderen instructie over een spellingdoel en verwerken ze dit op hun Chromebook. </a:t>
            </a:r>
            <a:br>
              <a:rPr lang="nl-NL">
                <a:solidFill>
                  <a:schemeClr val="tx1"/>
                </a:solidFill>
              </a:rPr>
            </a:br>
            <a:br>
              <a:rPr lang="nl-NL">
                <a:solidFill>
                  <a:schemeClr val="tx1"/>
                </a:solidFill>
              </a:rPr>
            </a:br>
            <a:r>
              <a:rPr lang="nl-NL">
                <a:solidFill>
                  <a:schemeClr val="tx1"/>
                </a:solidFill>
              </a:rPr>
              <a:t>De volgende dag herhalen we dit doel door middel van een werkblad, een spelletje of via www.spellingoefenen.nl. </a:t>
            </a:r>
            <a:br>
              <a:rPr lang="nl-NL">
                <a:solidFill>
                  <a:schemeClr val="tx1"/>
                </a:solidFill>
              </a:rPr>
            </a:br>
            <a:endParaRPr lang="nl-NL" sz="2000">
              <a:solidFill>
                <a:schemeClr val="tx1"/>
              </a:solidFill>
            </a:endParaRPr>
          </a:p>
          <a:p>
            <a:pPr marL="0" indent="0">
              <a:buNone/>
            </a:pPr>
            <a:r>
              <a:rPr lang="nl-NL" sz="2000">
                <a:solidFill>
                  <a:schemeClr val="tx1"/>
                </a:solidFill>
              </a:rPr>
              <a:t>Scan de QR-codes voor meer informatie over de </a:t>
            </a:r>
            <a:r>
              <a:rPr lang="nl-NL">
                <a:solidFill>
                  <a:schemeClr val="tx1"/>
                </a:solidFill>
              </a:rPr>
              <a:t>spelling</a:t>
            </a:r>
            <a:r>
              <a:rPr lang="nl-NL" sz="2000">
                <a:solidFill>
                  <a:schemeClr val="tx1"/>
                </a:solidFill>
              </a:rPr>
              <a:t>doelen in groep 5 en groep 6.</a:t>
            </a:r>
            <a:br>
              <a:rPr lang="nl-NL">
                <a:solidFill>
                  <a:schemeClr val="tx1"/>
                </a:solidFill>
              </a:rPr>
            </a:br>
            <a:br>
              <a:rPr lang="nl-NL">
                <a:solidFill>
                  <a:schemeClr val="tx1"/>
                </a:solidFill>
              </a:rPr>
            </a:br>
            <a:endParaRPr lang="nl-NL">
              <a:solidFill>
                <a:schemeClr val="tx1"/>
              </a:solidFill>
            </a:endParaRPr>
          </a:p>
        </p:txBody>
      </p:sp>
      <p:sp>
        <p:nvSpPr>
          <p:cNvPr id="11" name="Rectangle 10">
            <a:extLst>
              <a:ext uri="{FF2B5EF4-FFF2-40B4-BE49-F238E27FC236}">
                <a16:creationId xmlns:a16="http://schemas.microsoft.com/office/drawing/2014/main" id="{56E43BB3-11F2-4B6A-928E-1CE61757BF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Tekstvak 7">
            <a:extLst>
              <a:ext uri="{FF2B5EF4-FFF2-40B4-BE49-F238E27FC236}">
                <a16:creationId xmlns:a16="http://schemas.microsoft.com/office/drawing/2014/main" id="{3DE4E786-56B2-4386-6FEB-7659FBF0032D}"/>
              </a:ext>
            </a:extLst>
          </p:cNvPr>
          <p:cNvSpPr txBox="1"/>
          <p:nvPr/>
        </p:nvSpPr>
        <p:spPr>
          <a:xfrm>
            <a:off x="6016866" y="6375730"/>
            <a:ext cx="1097281" cy="307777"/>
          </a:xfrm>
          <a:prstGeom prst="rect">
            <a:avLst/>
          </a:prstGeom>
          <a:noFill/>
        </p:spPr>
        <p:txBody>
          <a:bodyPr wrap="square" rtlCol="0">
            <a:spAutoFit/>
          </a:bodyPr>
          <a:lstStyle/>
          <a:p>
            <a:r>
              <a:rPr lang="nl-NL" sz="1400"/>
              <a:t>Groep 5</a:t>
            </a:r>
          </a:p>
        </p:txBody>
      </p:sp>
      <p:sp>
        <p:nvSpPr>
          <p:cNvPr id="13" name="Tekstvak 12">
            <a:extLst>
              <a:ext uri="{FF2B5EF4-FFF2-40B4-BE49-F238E27FC236}">
                <a16:creationId xmlns:a16="http://schemas.microsoft.com/office/drawing/2014/main" id="{A5305AC7-B5C9-AE7A-7BB8-2C04488FBEE5}"/>
              </a:ext>
            </a:extLst>
          </p:cNvPr>
          <p:cNvSpPr txBox="1"/>
          <p:nvPr/>
        </p:nvSpPr>
        <p:spPr>
          <a:xfrm>
            <a:off x="7491618" y="6375729"/>
            <a:ext cx="1097281" cy="307777"/>
          </a:xfrm>
          <a:prstGeom prst="rect">
            <a:avLst/>
          </a:prstGeom>
          <a:noFill/>
        </p:spPr>
        <p:txBody>
          <a:bodyPr wrap="square" rtlCol="0">
            <a:spAutoFit/>
          </a:bodyPr>
          <a:lstStyle/>
          <a:p>
            <a:r>
              <a:rPr lang="nl-NL" sz="1400"/>
              <a:t>Groep 6</a:t>
            </a:r>
          </a:p>
        </p:txBody>
      </p:sp>
      <p:pic>
        <p:nvPicPr>
          <p:cNvPr id="7" name="Afbeelding 6">
            <a:extLst>
              <a:ext uri="{FF2B5EF4-FFF2-40B4-BE49-F238E27FC236}">
                <a16:creationId xmlns:a16="http://schemas.microsoft.com/office/drawing/2014/main" id="{4482ACD6-FDCF-3CDE-B34C-AA5246A7EE99}"/>
              </a:ext>
            </a:extLst>
          </p:cNvPr>
          <p:cNvPicPr>
            <a:picLocks noChangeAspect="1"/>
          </p:cNvPicPr>
          <p:nvPr/>
        </p:nvPicPr>
        <p:blipFill>
          <a:blip r:embed="rId3"/>
          <a:stretch>
            <a:fillRect/>
          </a:stretch>
        </p:blipFill>
        <p:spPr>
          <a:xfrm>
            <a:off x="5896765" y="5374191"/>
            <a:ext cx="1013094" cy="1010797"/>
          </a:xfrm>
          <a:prstGeom prst="rect">
            <a:avLst/>
          </a:prstGeom>
        </p:spPr>
      </p:pic>
      <p:pic>
        <p:nvPicPr>
          <p:cNvPr id="14" name="Afbeelding 13">
            <a:extLst>
              <a:ext uri="{FF2B5EF4-FFF2-40B4-BE49-F238E27FC236}">
                <a16:creationId xmlns:a16="http://schemas.microsoft.com/office/drawing/2014/main" id="{04F5DC3D-4F31-BA69-0401-93DF335A6E50}"/>
              </a:ext>
            </a:extLst>
          </p:cNvPr>
          <p:cNvPicPr>
            <a:picLocks noChangeAspect="1"/>
          </p:cNvPicPr>
          <p:nvPr/>
        </p:nvPicPr>
        <p:blipFill>
          <a:blip r:embed="rId4"/>
          <a:stretch>
            <a:fillRect/>
          </a:stretch>
        </p:blipFill>
        <p:spPr>
          <a:xfrm>
            <a:off x="7383763" y="5374191"/>
            <a:ext cx="1013094" cy="1017678"/>
          </a:xfrm>
          <a:prstGeom prst="rect">
            <a:avLst/>
          </a:prstGeom>
        </p:spPr>
      </p:pic>
    </p:spTree>
    <p:extLst>
      <p:ext uri="{BB962C8B-B14F-4D97-AF65-F5344CB8AC3E}">
        <p14:creationId xmlns:p14="http://schemas.microsoft.com/office/powerpoint/2010/main" val="1627424299"/>
      </p:ext>
    </p:extLst>
  </p:cSld>
  <p:clrMapOvr>
    <a:masterClrMapping/>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7C615D28-8D37-47CB-9D5B-9ACFDA3089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fbeelding 3">
            <a:extLst>
              <a:ext uri="{FF2B5EF4-FFF2-40B4-BE49-F238E27FC236}">
                <a16:creationId xmlns:a16="http://schemas.microsoft.com/office/drawing/2014/main" id="{B66AB037-D088-A059-1C6F-186C840D1179}"/>
              </a:ext>
            </a:extLst>
          </p:cNvPr>
          <p:cNvPicPr>
            <a:picLocks noChangeAspect="1"/>
          </p:cNvPicPr>
          <p:nvPr/>
        </p:nvPicPr>
        <p:blipFill rotWithShape="1">
          <a:blip r:embed="rId2">
            <a:duotone>
              <a:schemeClr val="bg2">
                <a:shade val="45000"/>
                <a:satMod val="135000"/>
              </a:schemeClr>
              <a:prstClr val="white"/>
            </a:duotone>
            <a:alphaModFix amt="35000"/>
          </a:blip>
          <a:srcRect t="19621" b="5379"/>
          <a:stretch/>
        </p:blipFill>
        <p:spPr>
          <a:xfrm>
            <a:off x="-3" y="10"/>
            <a:ext cx="12192000" cy="6857989"/>
          </a:xfrm>
          <a:prstGeom prst="rect">
            <a:avLst/>
          </a:prstGeom>
        </p:spPr>
      </p:pic>
      <p:sp>
        <p:nvSpPr>
          <p:cNvPr id="2" name="Titel 1">
            <a:extLst>
              <a:ext uri="{FF2B5EF4-FFF2-40B4-BE49-F238E27FC236}">
                <a16:creationId xmlns:a16="http://schemas.microsoft.com/office/drawing/2014/main" id="{E1B1D19F-C736-4D9D-10DF-B1E10240E109}"/>
              </a:ext>
            </a:extLst>
          </p:cNvPr>
          <p:cNvSpPr>
            <a:spLocks noGrp="1"/>
          </p:cNvSpPr>
          <p:nvPr>
            <p:ph type="title"/>
          </p:nvPr>
        </p:nvSpPr>
        <p:spPr>
          <a:xfrm>
            <a:off x="429529" y="423702"/>
            <a:ext cx="5707812" cy="1681709"/>
          </a:xfrm>
        </p:spPr>
        <p:txBody>
          <a:bodyPr anchor="ctr">
            <a:normAutofit/>
          </a:bodyPr>
          <a:lstStyle/>
          <a:p>
            <a:r>
              <a:rPr lang="nl-NL" sz="4800"/>
              <a:t>Taal en lezen </a:t>
            </a:r>
          </a:p>
        </p:txBody>
      </p:sp>
      <p:sp>
        <p:nvSpPr>
          <p:cNvPr id="3" name="Tijdelijke aanduiding voor inhoud 2">
            <a:extLst>
              <a:ext uri="{FF2B5EF4-FFF2-40B4-BE49-F238E27FC236}">
                <a16:creationId xmlns:a16="http://schemas.microsoft.com/office/drawing/2014/main" id="{C9204B1A-97BF-5FBC-787F-BD3C021D3164}"/>
              </a:ext>
            </a:extLst>
          </p:cNvPr>
          <p:cNvSpPr>
            <a:spLocks noGrp="1"/>
          </p:cNvSpPr>
          <p:nvPr>
            <p:ph idx="1"/>
          </p:nvPr>
        </p:nvSpPr>
        <p:spPr>
          <a:xfrm>
            <a:off x="429529" y="1988056"/>
            <a:ext cx="5226587" cy="3532180"/>
          </a:xfrm>
        </p:spPr>
        <p:txBody>
          <a:bodyPr anchor="t">
            <a:noAutofit/>
          </a:bodyPr>
          <a:lstStyle/>
          <a:p>
            <a:pPr marL="0" indent="0">
              <a:lnSpc>
                <a:spcPct val="100000"/>
              </a:lnSpc>
              <a:buNone/>
            </a:pPr>
            <a:r>
              <a:rPr lang="nl-NL" sz="1700"/>
              <a:t>Sinds een aantal jaren werken we thematisch aan </a:t>
            </a:r>
            <a:br>
              <a:rPr lang="nl-NL" sz="1700"/>
            </a:br>
            <a:r>
              <a:rPr lang="nl-NL" sz="1700"/>
              <a:t>(begrijpend) lezen en taal. </a:t>
            </a:r>
            <a:br>
              <a:rPr lang="nl-NL" sz="1700"/>
            </a:br>
            <a:r>
              <a:rPr lang="nl-NL" sz="1700"/>
              <a:t>De lessen hebben hierdoor betekenis voor de kinderen: ze spelen en onderzoeken. </a:t>
            </a:r>
            <a:br>
              <a:rPr lang="nl-NL" sz="1700"/>
            </a:br>
            <a:r>
              <a:rPr lang="nl-NL" sz="1700"/>
              <a:t>Hierdoor zien we veel plezier tijdens het leren en de kinderen ervaren dat ze direct inzetten wat ze leren. </a:t>
            </a:r>
            <a:br>
              <a:rPr lang="nl-NL" sz="1700"/>
            </a:br>
            <a:br>
              <a:rPr lang="nl-NL" sz="1700"/>
            </a:br>
            <a:r>
              <a:rPr lang="nl-NL" sz="1700"/>
              <a:t>Met de kinderen stellen we de succescriteria op waar het werk aan moet voldoen.  Als leerkrachten houden we deze doelen bij om ervoor te zorgen dat alle doelen worden aangeboden.</a:t>
            </a:r>
            <a:br>
              <a:rPr lang="nl-NL" sz="1700"/>
            </a:br>
            <a:br>
              <a:rPr lang="nl-NL" sz="1700"/>
            </a:br>
            <a:r>
              <a:rPr lang="nl-NL" sz="1700"/>
              <a:t>Onze thema’s duren een aantal weken en lopen meestal van vakantie tot vakantie. We werken met de klas aan een product dat we aan het einde van de periode presenteren. Hierbij bent u als ouder (vaak) van harte welkom!</a:t>
            </a:r>
          </a:p>
        </p:txBody>
      </p:sp>
      <p:sp>
        <p:nvSpPr>
          <p:cNvPr id="29" name="Freeform: Shape 28">
            <a:extLst>
              <a:ext uri="{FF2B5EF4-FFF2-40B4-BE49-F238E27FC236}">
                <a16:creationId xmlns:a16="http://schemas.microsoft.com/office/drawing/2014/main" id="{2ECC44DA-6522-428F-B35C-9C517A3F79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10946" y="2529102"/>
            <a:ext cx="3361914" cy="3357830"/>
          </a:xfrm>
          <a:custGeom>
            <a:avLst/>
            <a:gdLst>
              <a:gd name="connsiteX0" fmla="*/ 3095991 w 6191980"/>
              <a:gd name="connsiteY0" fmla="*/ 0 h 6184462"/>
              <a:gd name="connsiteX1" fmla="*/ 3156069 w 6191980"/>
              <a:gd name="connsiteY1" fmla="*/ 5631 h 6184462"/>
              <a:gd name="connsiteX2" fmla="*/ 3214272 w 6191980"/>
              <a:gd name="connsiteY2" fmla="*/ 20652 h 6184462"/>
              <a:gd name="connsiteX3" fmla="*/ 3270598 w 6191980"/>
              <a:gd name="connsiteY3" fmla="*/ 43182 h 6184462"/>
              <a:gd name="connsiteX4" fmla="*/ 3328798 w 6191980"/>
              <a:gd name="connsiteY4" fmla="*/ 71344 h 6184462"/>
              <a:gd name="connsiteX5" fmla="*/ 3383247 w 6191980"/>
              <a:gd name="connsiteY5" fmla="*/ 103262 h 6184462"/>
              <a:gd name="connsiteX6" fmla="*/ 3439573 w 6191980"/>
              <a:gd name="connsiteY6" fmla="*/ 137057 h 6184462"/>
              <a:gd name="connsiteX7" fmla="*/ 3495897 w 6191980"/>
              <a:gd name="connsiteY7" fmla="*/ 167096 h 6184462"/>
              <a:gd name="connsiteX8" fmla="*/ 3552221 w 6191980"/>
              <a:gd name="connsiteY8" fmla="*/ 197137 h 6184462"/>
              <a:gd name="connsiteX9" fmla="*/ 3606669 w 6191980"/>
              <a:gd name="connsiteY9" fmla="*/ 219666 h 6184462"/>
              <a:gd name="connsiteX10" fmla="*/ 3666749 w 6191980"/>
              <a:gd name="connsiteY10" fmla="*/ 234686 h 6184462"/>
              <a:gd name="connsiteX11" fmla="*/ 3724950 w 6191980"/>
              <a:gd name="connsiteY11" fmla="*/ 242197 h 6184462"/>
              <a:gd name="connsiteX12" fmla="*/ 3786907 w 6191980"/>
              <a:gd name="connsiteY12" fmla="*/ 242197 h 6184462"/>
              <a:gd name="connsiteX13" fmla="*/ 3850743 w 6191980"/>
              <a:gd name="connsiteY13" fmla="*/ 238443 h 6184462"/>
              <a:gd name="connsiteX14" fmla="*/ 3914577 w 6191980"/>
              <a:gd name="connsiteY14" fmla="*/ 230932 h 6184462"/>
              <a:gd name="connsiteX15" fmla="*/ 3978413 w 6191980"/>
              <a:gd name="connsiteY15" fmla="*/ 221545 h 6184462"/>
              <a:gd name="connsiteX16" fmla="*/ 4042247 w 6191980"/>
              <a:gd name="connsiteY16" fmla="*/ 214035 h 6184462"/>
              <a:gd name="connsiteX17" fmla="*/ 4106083 w 6191980"/>
              <a:gd name="connsiteY17" fmla="*/ 208401 h 6184462"/>
              <a:gd name="connsiteX18" fmla="*/ 4166161 w 6191980"/>
              <a:gd name="connsiteY18" fmla="*/ 210279 h 6184462"/>
              <a:gd name="connsiteX19" fmla="*/ 4224364 w 6191980"/>
              <a:gd name="connsiteY19" fmla="*/ 217789 h 6184462"/>
              <a:gd name="connsiteX20" fmla="*/ 4280690 w 6191980"/>
              <a:gd name="connsiteY20" fmla="*/ 234686 h 6184462"/>
              <a:gd name="connsiteX21" fmla="*/ 4327628 w 6191980"/>
              <a:gd name="connsiteY21" fmla="*/ 259094 h 6184462"/>
              <a:gd name="connsiteX22" fmla="*/ 4372686 w 6191980"/>
              <a:gd name="connsiteY22" fmla="*/ 291012 h 6184462"/>
              <a:gd name="connsiteX23" fmla="*/ 4412114 w 6191980"/>
              <a:gd name="connsiteY23" fmla="*/ 328561 h 6184462"/>
              <a:gd name="connsiteX24" fmla="*/ 4451542 w 6191980"/>
              <a:gd name="connsiteY24" fmla="*/ 371743 h 6184462"/>
              <a:gd name="connsiteX25" fmla="*/ 4487214 w 6191980"/>
              <a:gd name="connsiteY25" fmla="*/ 416803 h 6184462"/>
              <a:gd name="connsiteX26" fmla="*/ 4522886 w 6191980"/>
              <a:gd name="connsiteY26" fmla="*/ 463741 h 6184462"/>
              <a:gd name="connsiteX27" fmla="*/ 4558559 w 6191980"/>
              <a:gd name="connsiteY27" fmla="*/ 510678 h 6184462"/>
              <a:gd name="connsiteX28" fmla="*/ 4594231 w 6191980"/>
              <a:gd name="connsiteY28" fmla="*/ 555737 h 6184462"/>
              <a:gd name="connsiteX29" fmla="*/ 4631782 w 6191980"/>
              <a:gd name="connsiteY29" fmla="*/ 598919 h 6184462"/>
              <a:gd name="connsiteX30" fmla="*/ 4674964 w 6191980"/>
              <a:gd name="connsiteY30" fmla="*/ 636471 h 6184462"/>
              <a:gd name="connsiteX31" fmla="*/ 4716270 w 6191980"/>
              <a:gd name="connsiteY31" fmla="*/ 670266 h 6184462"/>
              <a:gd name="connsiteX32" fmla="*/ 4763206 w 6191980"/>
              <a:gd name="connsiteY32" fmla="*/ 696549 h 6184462"/>
              <a:gd name="connsiteX33" fmla="*/ 4813899 w 6191980"/>
              <a:gd name="connsiteY33" fmla="*/ 719079 h 6184462"/>
              <a:gd name="connsiteX34" fmla="*/ 4868345 w 6191980"/>
              <a:gd name="connsiteY34" fmla="*/ 737854 h 6184462"/>
              <a:gd name="connsiteX35" fmla="*/ 4924669 w 6191980"/>
              <a:gd name="connsiteY35" fmla="*/ 754751 h 6184462"/>
              <a:gd name="connsiteX36" fmla="*/ 4980995 w 6191980"/>
              <a:gd name="connsiteY36" fmla="*/ 769772 h 6184462"/>
              <a:gd name="connsiteX37" fmla="*/ 5039198 w 6191980"/>
              <a:gd name="connsiteY37" fmla="*/ 784792 h 6184462"/>
              <a:gd name="connsiteX38" fmla="*/ 5093644 w 6191980"/>
              <a:gd name="connsiteY38" fmla="*/ 801690 h 6184462"/>
              <a:gd name="connsiteX39" fmla="*/ 5148091 w 6191980"/>
              <a:gd name="connsiteY39" fmla="*/ 820464 h 6184462"/>
              <a:gd name="connsiteX40" fmla="*/ 5198784 w 6191980"/>
              <a:gd name="connsiteY40" fmla="*/ 842995 h 6184462"/>
              <a:gd name="connsiteX41" fmla="*/ 5243845 w 6191980"/>
              <a:gd name="connsiteY41" fmla="*/ 871157 h 6184462"/>
              <a:gd name="connsiteX42" fmla="*/ 5285151 w 6191980"/>
              <a:gd name="connsiteY42" fmla="*/ 904952 h 6184462"/>
              <a:gd name="connsiteX43" fmla="*/ 5318944 w 6191980"/>
              <a:gd name="connsiteY43" fmla="*/ 946257 h 6184462"/>
              <a:gd name="connsiteX44" fmla="*/ 5347108 w 6191980"/>
              <a:gd name="connsiteY44" fmla="*/ 991317 h 6184462"/>
              <a:gd name="connsiteX45" fmla="*/ 5369636 w 6191980"/>
              <a:gd name="connsiteY45" fmla="*/ 1042007 h 6184462"/>
              <a:gd name="connsiteX46" fmla="*/ 5388410 w 6191980"/>
              <a:gd name="connsiteY46" fmla="*/ 1096456 h 6184462"/>
              <a:gd name="connsiteX47" fmla="*/ 5405308 w 6191980"/>
              <a:gd name="connsiteY47" fmla="*/ 1150903 h 6184462"/>
              <a:gd name="connsiteX48" fmla="*/ 5420328 w 6191980"/>
              <a:gd name="connsiteY48" fmla="*/ 1209105 h 6184462"/>
              <a:gd name="connsiteX49" fmla="*/ 5435349 w 6191980"/>
              <a:gd name="connsiteY49" fmla="*/ 1265429 h 6184462"/>
              <a:gd name="connsiteX50" fmla="*/ 5452246 w 6191980"/>
              <a:gd name="connsiteY50" fmla="*/ 1321755 h 6184462"/>
              <a:gd name="connsiteX51" fmla="*/ 5471021 w 6191980"/>
              <a:gd name="connsiteY51" fmla="*/ 1376203 h 6184462"/>
              <a:gd name="connsiteX52" fmla="*/ 5493550 w 6191980"/>
              <a:gd name="connsiteY52" fmla="*/ 1426896 h 6184462"/>
              <a:gd name="connsiteX53" fmla="*/ 5519836 w 6191980"/>
              <a:gd name="connsiteY53" fmla="*/ 1473832 h 6184462"/>
              <a:gd name="connsiteX54" fmla="*/ 5553632 w 6191980"/>
              <a:gd name="connsiteY54" fmla="*/ 1515138 h 6184462"/>
              <a:gd name="connsiteX55" fmla="*/ 5591181 w 6191980"/>
              <a:gd name="connsiteY55" fmla="*/ 1558320 h 6184462"/>
              <a:gd name="connsiteX56" fmla="*/ 5634364 w 6191980"/>
              <a:gd name="connsiteY56" fmla="*/ 1595869 h 6184462"/>
              <a:gd name="connsiteX57" fmla="*/ 5679425 w 6191980"/>
              <a:gd name="connsiteY57" fmla="*/ 1631541 h 6184462"/>
              <a:gd name="connsiteX58" fmla="*/ 5728238 w 6191980"/>
              <a:gd name="connsiteY58" fmla="*/ 1667213 h 6184462"/>
              <a:gd name="connsiteX59" fmla="*/ 5775175 w 6191980"/>
              <a:gd name="connsiteY59" fmla="*/ 1702885 h 6184462"/>
              <a:gd name="connsiteX60" fmla="*/ 5820236 w 6191980"/>
              <a:gd name="connsiteY60" fmla="*/ 1738560 h 6184462"/>
              <a:gd name="connsiteX61" fmla="*/ 5863416 w 6191980"/>
              <a:gd name="connsiteY61" fmla="*/ 1777986 h 6184462"/>
              <a:gd name="connsiteX62" fmla="*/ 5900968 w 6191980"/>
              <a:gd name="connsiteY62" fmla="*/ 1817414 h 6184462"/>
              <a:gd name="connsiteX63" fmla="*/ 5932886 w 6191980"/>
              <a:gd name="connsiteY63" fmla="*/ 1862474 h 6184462"/>
              <a:gd name="connsiteX64" fmla="*/ 5957294 w 6191980"/>
              <a:gd name="connsiteY64" fmla="*/ 1909410 h 6184462"/>
              <a:gd name="connsiteX65" fmla="*/ 5974191 w 6191980"/>
              <a:gd name="connsiteY65" fmla="*/ 1965736 h 6184462"/>
              <a:gd name="connsiteX66" fmla="*/ 5981700 w 6191980"/>
              <a:gd name="connsiteY66" fmla="*/ 2023938 h 6184462"/>
              <a:gd name="connsiteX67" fmla="*/ 5983578 w 6191980"/>
              <a:gd name="connsiteY67" fmla="*/ 2084018 h 6184462"/>
              <a:gd name="connsiteX68" fmla="*/ 5977945 w 6191980"/>
              <a:gd name="connsiteY68" fmla="*/ 2147852 h 6184462"/>
              <a:gd name="connsiteX69" fmla="*/ 5970435 w 6191980"/>
              <a:gd name="connsiteY69" fmla="*/ 2211686 h 6184462"/>
              <a:gd name="connsiteX70" fmla="*/ 5961048 w 6191980"/>
              <a:gd name="connsiteY70" fmla="*/ 2275522 h 6184462"/>
              <a:gd name="connsiteX71" fmla="*/ 5953538 w 6191980"/>
              <a:gd name="connsiteY71" fmla="*/ 2339356 h 6184462"/>
              <a:gd name="connsiteX72" fmla="*/ 5949784 w 6191980"/>
              <a:gd name="connsiteY72" fmla="*/ 2403192 h 6184462"/>
              <a:gd name="connsiteX73" fmla="*/ 5949784 w 6191980"/>
              <a:gd name="connsiteY73" fmla="*/ 2465149 h 6184462"/>
              <a:gd name="connsiteX74" fmla="*/ 5957294 w 6191980"/>
              <a:gd name="connsiteY74" fmla="*/ 2523350 h 6184462"/>
              <a:gd name="connsiteX75" fmla="*/ 5972312 w 6191980"/>
              <a:gd name="connsiteY75" fmla="*/ 2581552 h 6184462"/>
              <a:gd name="connsiteX76" fmla="*/ 5994843 w 6191980"/>
              <a:gd name="connsiteY76" fmla="*/ 2636001 h 6184462"/>
              <a:gd name="connsiteX77" fmla="*/ 6024884 w 6191980"/>
              <a:gd name="connsiteY77" fmla="*/ 2692325 h 6184462"/>
              <a:gd name="connsiteX78" fmla="*/ 6054922 w 6191980"/>
              <a:gd name="connsiteY78" fmla="*/ 2748651 h 6184462"/>
              <a:gd name="connsiteX79" fmla="*/ 6088718 w 6191980"/>
              <a:gd name="connsiteY79" fmla="*/ 2804974 h 6184462"/>
              <a:gd name="connsiteX80" fmla="*/ 6120634 w 6191980"/>
              <a:gd name="connsiteY80" fmla="*/ 2859423 h 6184462"/>
              <a:gd name="connsiteX81" fmla="*/ 6148798 w 6191980"/>
              <a:gd name="connsiteY81" fmla="*/ 2917624 h 6184462"/>
              <a:gd name="connsiteX82" fmla="*/ 6171326 w 6191980"/>
              <a:gd name="connsiteY82" fmla="*/ 2973950 h 6184462"/>
              <a:gd name="connsiteX83" fmla="*/ 6186347 w 6191980"/>
              <a:gd name="connsiteY83" fmla="*/ 3032152 h 6184462"/>
              <a:gd name="connsiteX84" fmla="*/ 6191980 w 6191980"/>
              <a:gd name="connsiteY84" fmla="*/ 3092230 h 6184462"/>
              <a:gd name="connsiteX85" fmla="*/ 6186347 w 6191980"/>
              <a:gd name="connsiteY85" fmla="*/ 3152310 h 6184462"/>
              <a:gd name="connsiteX86" fmla="*/ 6171326 w 6191980"/>
              <a:gd name="connsiteY86" fmla="*/ 3210513 h 6184462"/>
              <a:gd name="connsiteX87" fmla="*/ 6148798 w 6191980"/>
              <a:gd name="connsiteY87" fmla="*/ 3266839 h 6184462"/>
              <a:gd name="connsiteX88" fmla="*/ 6120634 w 6191980"/>
              <a:gd name="connsiteY88" fmla="*/ 3325039 h 6184462"/>
              <a:gd name="connsiteX89" fmla="*/ 6088718 w 6191980"/>
              <a:gd name="connsiteY89" fmla="*/ 3379488 h 6184462"/>
              <a:gd name="connsiteX90" fmla="*/ 6054922 w 6191980"/>
              <a:gd name="connsiteY90" fmla="*/ 3435814 h 6184462"/>
              <a:gd name="connsiteX91" fmla="*/ 6024884 w 6191980"/>
              <a:gd name="connsiteY91" fmla="*/ 3492137 h 6184462"/>
              <a:gd name="connsiteX92" fmla="*/ 5994843 w 6191980"/>
              <a:gd name="connsiteY92" fmla="*/ 3548461 h 6184462"/>
              <a:gd name="connsiteX93" fmla="*/ 5972312 w 6191980"/>
              <a:gd name="connsiteY93" fmla="*/ 3602910 h 6184462"/>
              <a:gd name="connsiteX94" fmla="*/ 5957294 w 6191980"/>
              <a:gd name="connsiteY94" fmla="*/ 3661113 h 6184462"/>
              <a:gd name="connsiteX95" fmla="*/ 5949784 w 6191980"/>
              <a:gd name="connsiteY95" fmla="*/ 3719313 h 6184462"/>
              <a:gd name="connsiteX96" fmla="*/ 5949784 w 6191980"/>
              <a:gd name="connsiteY96" fmla="*/ 3781272 h 6184462"/>
              <a:gd name="connsiteX97" fmla="*/ 5953538 w 6191980"/>
              <a:gd name="connsiteY97" fmla="*/ 3845106 h 6184462"/>
              <a:gd name="connsiteX98" fmla="*/ 5961048 w 6191980"/>
              <a:gd name="connsiteY98" fmla="*/ 3908940 h 6184462"/>
              <a:gd name="connsiteX99" fmla="*/ 5970435 w 6191980"/>
              <a:gd name="connsiteY99" fmla="*/ 3972776 h 6184462"/>
              <a:gd name="connsiteX100" fmla="*/ 5977945 w 6191980"/>
              <a:gd name="connsiteY100" fmla="*/ 4036610 h 6184462"/>
              <a:gd name="connsiteX101" fmla="*/ 5983578 w 6191980"/>
              <a:gd name="connsiteY101" fmla="*/ 4100444 h 6184462"/>
              <a:gd name="connsiteX102" fmla="*/ 5981700 w 6191980"/>
              <a:gd name="connsiteY102" fmla="*/ 4160526 h 6184462"/>
              <a:gd name="connsiteX103" fmla="*/ 5974191 w 6191980"/>
              <a:gd name="connsiteY103" fmla="*/ 4218729 h 6184462"/>
              <a:gd name="connsiteX104" fmla="*/ 5957294 w 6191980"/>
              <a:gd name="connsiteY104" fmla="*/ 4275053 h 6184462"/>
              <a:gd name="connsiteX105" fmla="*/ 5932886 w 6191980"/>
              <a:gd name="connsiteY105" fmla="*/ 4321989 h 6184462"/>
              <a:gd name="connsiteX106" fmla="*/ 5900968 w 6191980"/>
              <a:gd name="connsiteY106" fmla="*/ 4367050 h 6184462"/>
              <a:gd name="connsiteX107" fmla="*/ 5863416 w 6191980"/>
              <a:gd name="connsiteY107" fmla="*/ 4406477 h 6184462"/>
              <a:gd name="connsiteX108" fmla="*/ 5820236 w 6191980"/>
              <a:gd name="connsiteY108" fmla="*/ 4445903 h 6184462"/>
              <a:gd name="connsiteX109" fmla="*/ 5775175 w 6191980"/>
              <a:gd name="connsiteY109" fmla="*/ 4481577 h 6184462"/>
              <a:gd name="connsiteX110" fmla="*/ 5728238 w 6191980"/>
              <a:gd name="connsiteY110" fmla="*/ 4517249 h 6184462"/>
              <a:gd name="connsiteX111" fmla="*/ 5679425 w 6191980"/>
              <a:gd name="connsiteY111" fmla="*/ 4552921 h 6184462"/>
              <a:gd name="connsiteX112" fmla="*/ 5634364 w 6191980"/>
              <a:gd name="connsiteY112" fmla="*/ 4588593 h 6184462"/>
              <a:gd name="connsiteX113" fmla="*/ 5591181 w 6191980"/>
              <a:gd name="connsiteY113" fmla="*/ 4626142 h 6184462"/>
              <a:gd name="connsiteX114" fmla="*/ 5553632 w 6191980"/>
              <a:gd name="connsiteY114" fmla="*/ 4669325 h 6184462"/>
              <a:gd name="connsiteX115" fmla="*/ 5519836 w 6191980"/>
              <a:gd name="connsiteY115" fmla="*/ 4710630 h 6184462"/>
              <a:gd name="connsiteX116" fmla="*/ 5493550 w 6191980"/>
              <a:gd name="connsiteY116" fmla="*/ 4757566 h 6184462"/>
              <a:gd name="connsiteX117" fmla="*/ 5471021 w 6191980"/>
              <a:gd name="connsiteY117" fmla="*/ 4808259 h 6184462"/>
              <a:gd name="connsiteX118" fmla="*/ 5452246 w 6191980"/>
              <a:gd name="connsiteY118" fmla="*/ 4862708 h 6184462"/>
              <a:gd name="connsiteX119" fmla="*/ 5435349 w 6191980"/>
              <a:gd name="connsiteY119" fmla="*/ 4919033 h 6184462"/>
              <a:gd name="connsiteX120" fmla="*/ 5420328 w 6191980"/>
              <a:gd name="connsiteY120" fmla="*/ 4975357 h 6184462"/>
              <a:gd name="connsiteX121" fmla="*/ 5405308 w 6191980"/>
              <a:gd name="connsiteY121" fmla="*/ 5033560 h 6184462"/>
              <a:gd name="connsiteX122" fmla="*/ 5388410 w 6191980"/>
              <a:gd name="connsiteY122" fmla="*/ 5088007 h 6184462"/>
              <a:gd name="connsiteX123" fmla="*/ 5369636 w 6191980"/>
              <a:gd name="connsiteY123" fmla="*/ 5142453 h 6184462"/>
              <a:gd name="connsiteX124" fmla="*/ 5347108 w 6191980"/>
              <a:gd name="connsiteY124" fmla="*/ 5193146 h 6184462"/>
              <a:gd name="connsiteX125" fmla="*/ 5318944 w 6191980"/>
              <a:gd name="connsiteY125" fmla="*/ 5238207 h 6184462"/>
              <a:gd name="connsiteX126" fmla="*/ 5285151 w 6191980"/>
              <a:gd name="connsiteY126" fmla="*/ 5279510 h 6184462"/>
              <a:gd name="connsiteX127" fmla="*/ 5243845 w 6191980"/>
              <a:gd name="connsiteY127" fmla="*/ 5313305 h 6184462"/>
              <a:gd name="connsiteX128" fmla="*/ 5198784 w 6191980"/>
              <a:gd name="connsiteY128" fmla="*/ 5341467 h 6184462"/>
              <a:gd name="connsiteX129" fmla="*/ 5148091 w 6191980"/>
              <a:gd name="connsiteY129" fmla="*/ 5363998 h 6184462"/>
              <a:gd name="connsiteX130" fmla="*/ 5093644 w 6191980"/>
              <a:gd name="connsiteY130" fmla="*/ 5382773 h 6184462"/>
              <a:gd name="connsiteX131" fmla="*/ 5039198 w 6191980"/>
              <a:gd name="connsiteY131" fmla="*/ 5399670 h 6184462"/>
              <a:gd name="connsiteX132" fmla="*/ 4980995 w 6191980"/>
              <a:gd name="connsiteY132" fmla="*/ 5414691 h 6184462"/>
              <a:gd name="connsiteX133" fmla="*/ 4924669 w 6191980"/>
              <a:gd name="connsiteY133" fmla="*/ 5429711 h 6184462"/>
              <a:gd name="connsiteX134" fmla="*/ 4868345 w 6191980"/>
              <a:gd name="connsiteY134" fmla="*/ 5446609 h 6184462"/>
              <a:gd name="connsiteX135" fmla="*/ 4813899 w 6191980"/>
              <a:gd name="connsiteY135" fmla="*/ 5465383 h 6184462"/>
              <a:gd name="connsiteX136" fmla="*/ 4763206 w 6191980"/>
              <a:gd name="connsiteY136" fmla="*/ 5487914 h 6184462"/>
              <a:gd name="connsiteX137" fmla="*/ 4716270 w 6191980"/>
              <a:gd name="connsiteY137" fmla="*/ 5514197 h 6184462"/>
              <a:gd name="connsiteX138" fmla="*/ 4674964 w 6191980"/>
              <a:gd name="connsiteY138" fmla="*/ 5547992 h 6184462"/>
              <a:gd name="connsiteX139" fmla="*/ 4631782 w 6191980"/>
              <a:gd name="connsiteY139" fmla="*/ 5585543 h 6184462"/>
              <a:gd name="connsiteX140" fmla="*/ 4594231 w 6191980"/>
              <a:gd name="connsiteY140" fmla="*/ 5628725 h 6184462"/>
              <a:gd name="connsiteX141" fmla="*/ 4558559 w 6191980"/>
              <a:gd name="connsiteY141" fmla="*/ 5673785 h 6184462"/>
              <a:gd name="connsiteX142" fmla="*/ 4522886 w 6191980"/>
              <a:gd name="connsiteY142" fmla="*/ 5720721 h 6184462"/>
              <a:gd name="connsiteX143" fmla="*/ 4487214 w 6191980"/>
              <a:gd name="connsiteY143" fmla="*/ 5767659 h 6184462"/>
              <a:gd name="connsiteX144" fmla="*/ 4451542 w 6191980"/>
              <a:gd name="connsiteY144" fmla="*/ 5812719 h 6184462"/>
              <a:gd name="connsiteX145" fmla="*/ 4412114 w 6191980"/>
              <a:gd name="connsiteY145" fmla="*/ 5855901 h 6184462"/>
              <a:gd name="connsiteX146" fmla="*/ 4372686 w 6191980"/>
              <a:gd name="connsiteY146" fmla="*/ 5893450 h 6184462"/>
              <a:gd name="connsiteX147" fmla="*/ 4327628 w 6191980"/>
              <a:gd name="connsiteY147" fmla="*/ 5925368 h 6184462"/>
              <a:gd name="connsiteX148" fmla="*/ 4280690 w 6191980"/>
              <a:gd name="connsiteY148" fmla="*/ 5949776 h 6184462"/>
              <a:gd name="connsiteX149" fmla="*/ 4224364 w 6191980"/>
              <a:gd name="connsiteY149" fmla="*/ 5966674 h 6184462"/>
              <a:gd name="connsiteX150" fmla="*/ 4166161 w 6191980"/>
              <a:gd name="connsiteY150" fmla="*/ 5974184 h 6184462"/>
              <a:gd name="connsiteX151" fmla="*/ 4106083 w 6191980"/>
              <a:gd name="connsiteY151" fmla="*/ 5976061 h 6184462"/>
              <a:gd name="connsiteX152" fmla="*/ 4042247 w 6191980"/>
              <a:gd name="connsiteY152" fmla="*/ 5970428 h 6184462"/>
              <a:gd name="connsiteX153" fmla="*/ 3978413 w 6191980"/>
              <a:gd name="connsiteY153" fmla="*/ 5962919 h 6184462"/>
              <a:gd name="connsiteX154" fmla="*/ 3914577 w 6191980"/>
              <a:gd name="connsiteY154" fmla="*/ 5953530 h 6184462"/>
              <a:gd name="connsiteX155" fmla="*/ 3850743 w 6191980"/>
              <a:gd name="connsiteY155" fmla="*/ 5946022 h 6184462"/>
              <a:gd name="connsiteX156" fmla="*/ 3786907 w 6191980"/>
              <a:gd name="connsiteY156" fmla="*/ 5942266 h 6184462"/>
              <a:gd name="connsiteX157" fmla="*/ 3724950 w 6191980"/>
              <a:gd name="connsiteY157" fmla="*/ 5942266 h 6184462"/>
              <a:gd name="connsiteX158" fmla="*/ 3666749 w 6191980"/>
              <a:gd name="connsiteY158" fmla="*/ 5949776 h 6184462"/>
              <a:gd name="connsiteX159" fmla="*/ 3606669 w 6191980"/>
              <a:gd name="connsiteY159" fmla="*/ 5964797 h 6184462"/>
              <a:gd name="connsiteX160" fmla="*/ 3552221 w 6191980"/>
              <a:gd name="connsiteY160" fmla="*/ 5987325 h 6184462"/>
              <a:gd name="connsiteX161" fmla="*/ 3495897 w 6191980"/>
              <a:gd name="connsiteY161" fmla="*/ 6017366 h 6184462"/>
              <a:gd name="connsiteX162" fmla="*/ 3439573 w 6191980"/>
              <a:gd name="connsiteY162" fmla="*/ 6047407 h 6184462"/>
              <a:gd name="connsiteX163" fmla="*/ 3383247 w 6191980"/>
              <a:gd name="connsiteY163" fmla="*/ 6081200 h 6184462"/>
              <a:gd name="connsiteX164" fmla="*/ 3328798 w 6191980"/>
              <a:gd name="connsiteY164" fmla="*/ 6113118 h 6184462"/>
              <a:gd name="connsiteX165" fmla="*/ 3270598 w 6191980"/>
              <a:gd name="connsiteY165" fmla="*/ 6141280 h 6184462"/>
              <a:gd name="connsiteX166" fmla="*/ 3214272 w 6191980"/>
              <a:gd name="connsiteY166" fmla="*/ 6163811 h 6184462"/>
              <a:gd name="connsiteX167" fmla="*/ 3156069 w 6191980"/>
              <a:gd name="connsiteY167" fmla="*/ 6178831 h 6184462"/>
              <a:gd name="connsiteX168" fmla="*/ 3095991 w 6191980"/>
              <a:gd name="connsiteY168" fmla="*/ 6184462 h 6184462"/>
              <a:gd name="connsiteX169" fmla="*/ 3035911 w 6191980"/>
              <a:gd name="connsiteY169" fmla="*/ 6178831 h 6184462"/>
              <a:gd name="connsiteX170" fmla="*/ 2977708 w 6191980"/>
              <a:gd name="connsiteY170" fmla="*/ 6163811 h 6184462"/>
              <a:gd name="connsiteX171" fmla="*/ 2921385 w 6191980"/>
              <a:gd name="connsiteY171" fmla="*/ 6141280 h 6184462"/>
              <a:gd name="connsiteX172" fmla="*/ 2863182 w 6191980"/>
              <a:gd name="connsiteY172" fmla="*/ 6113118 h 6184462"/>
              <a:gd name="connsiteX173" fmla="*/ 2808733 w 6191980"/>
              <a:gd name="connsiteY173" fmla="*/ 6081200 h 6184462"/>
              <a:gd name="connsiteX174" fmla="*/ 2752409 w 6191980"/>
              <a:gd name="connsiteY174" fmla="*/ 6047407 h 6184462"/>
              <a:gd name="connsiteX175" fmla="*/ 2696083 w 6191980"/>
              <a:gd name="connsiteY175" fmla="*/ 6017366 h 6184462"/>
              <a:gd name="connsiteX176" fmla="*/ 2639760 w 6191980"/>
              <a:gd name="connsiteY176" fmla="*/ 5987325 h 6184462"/>
              <a:gd name="connsiteX177" fmla="*/ 2583436 w 6191980"/>
              <a:gd name="connsiteY177" fmla="*/ 5964797 h 6184462"/>
              <a:gd name="connsiteX178" fmla="*/ 2525233 w 6191980"/>
              <a:gd name="connsiteY178" fmla="*/ 5949776 h 6184462"/>
              <a:gd name="connsiteX179" fmla="*/ 2467030 w 6191980"/>
              <a:gd name="connsiteY179" fmla="*/ 5942266 h 6184462"/>
              <a:gd name="connsiteX180" fmla="*/ 2405071 w 6191980"/>
              <a:gd name="connsiteY180" fmla="*/ 5942266 h 6184462"/>
              <a:gd name="connsiteX181" fmla="*/ 2341237 w 6191980"/>
              <a:gd name="connsiteY181" fmla="*/ 5946022 h 6184462"/>
              <a:gd name="connsiteX182" fmla="*/ 2277403 w 6191980"/>
              <a:gd name="connsiteY182" fmla="*/ 5953530 h 6184462"/>
              <a:gd name="connsiteX183" fmla="*/ 2213567 w 6191980"/>
              <a:gd name="connsiteY183" fmla="*/ 5962919 h 6184462"/>
              <a:gd name="connsiteX184" fmla="*/ 2149731 w 6191980"/>
              <a:gd name="connsiteY184" fmla="*/ 5970428 h 6184462"/>
              <a:gd name="connsiteX185" fmla="*/ 2085897 w 6191980"/>
              <a:gd name="connsiteY185" fmla="*/ 5976061 h 6184462"/>
              <a:gd name="connsiteX186" fmla="*/ 2025819 w 6191980"/>
              <a:gd name="connsiteY186" fmla="*/ 5974184 h 6184462"/>
              <a:gd name="connsiteX187" fmla="*/ 1967617 w 6191980"/>
              <a:gd name="connsiteY187" fmla="*/ 5966674 h 6184462"/>
              <a:gd name="connsiteX188" fmla="*/ 1911291 w 6191980"/>
              <a:gd name="connsiteY188" fmla="*/ 5949776 h 6184462"/>
              <a:gd name="connsiteX189" fmla="*/ 1864354 w 6191980"/>
              <a:gd name="connsiteY189" fmla="*/ 5925368 h 6184462"/>
              <a:gd name="connsiteX190" fmla="*/ 1819293 w 6191980"/>
              <a:gd name="connsiteY190" fmla="*/ 5893450 h 6184462"/>
              <a:gd name="connsiteX191" fmla="*/ 1779867 w 6191980"/>
              <a:gd name="connsiteY191" fmla="*/ 5855901 h 6184462"/>
              <a:gd name="connsiteX192" fmla="*/ 1740438 w 6191980"/>
              <a:gd name="connsiteY192" fmla="*/ 5812719 h 6184462"/>
              <a:gd name="connsiteX193" fmla="*/ 1704766 w 6191980"/>
              <a:gd name="connsiteY193" fmla="*/ 5767659 h 6184462"/>
              <a:gd name="connsiteX194" fmla="*/ 1669094 w 6191980"/>
              <a:gd name="connsiteY194" fmla="*/ 5720721 h 6184462"/>
              <a:gd name="connsiteX195" fmla="*/ 1633422 w 6191980"/>
              <a:gd name="connsiteY195" fmla="*/ 5673785 h 6184462"/>
              <a:gd name="connsiteX196" fmla="*/ 1597750 w 6191980"/>
              <a:gd name="connsiteY196" fmla="*/ 5628725 h 6184462"/>
              <a:gd name="connsiteX197" fmla="*/ 1560199 w 6191980"/>
              <a:gd name="connsiteY197" fmla="*/ 5585543 h 6184462"/>
              <a:gd name="connsiteX198" fmla="*/ 1517016 w 6191980"/>
              <a:gd name="connsiteY198" fmla="*/ 5547992 h 6184462"/>
              <a:gd name="connsiteX199" fmla="*/ 1475711 w 6191980"/>
              <a:gd name="connsiteY199" fmla="*/ 5514197 h 6184462"/>
              <a:gd name="connsiteX200" fmla="*/ 1428774 w 6191980"/>
              <a:gd name="connsiteY200" fmla="*/ 5487914 h 6184462"/>
              <a:gd name="connsiteX201" fmla="*/ 1378082 w 6191980"/>
              <a:gd name="connsiteY201" fmla="*/ 5465383 h 6184462"/>
              <a:gd name="connsiteX202" fmla="*/ 1323635 w 6191980"/>
              <a:gd name="connsiteY202" fmla="*/ 5446609 h 6184462"/>
              <a:gd name="connsiteX203" fmla="*/ 1267309 w 6191980"/>
              <a:gd name="connsiteY203" fmla="*/ 5429711 h 6184462"/>
              <a:gd name="connsiteX204" fmla="*/ 1210986 w 6191980"/>
              <a:gd name="connsiteY204" fmla="*/ 5414691 h 6184462"/>
              <a:gd name="connsiteX205" fmla="*/ 1152783 w 6191980"/>
              <a:gd name="connsiteY205" fmla="*/ 5399670 h 6184462"/>
              <a:gd name="connsiteX206" fmla="*/ 1098336 w 6191980"/>
              <a:gd name="connsiteY206" fmla="*/ 5382773 h 6184462"/>
              <a:gd name="connsiteX207" fmla="*/ 1043887 w 6191980"/>
              <a:gd name="connsiteY207" fmla="*/ 5363998 h 6184462"/>
              <a:gd name="connsiteX208" fmla="*/ 993197 w 6191980"/>
              <a:gd name="connsiteY208" fmla="*/ 5341467 h 6184462"/>
              <a:gd name="connsiteX209" fmla="*/ 948135 w 6191980"/>
              <a:gd name="connsiteY209" fmla="*/ 5313305 h 6184462"/>
              <a:gd name="connsiteX210" fmla="*/ 906830 w 6191980"/>
              <a:gd name="connsiteY210" fmla="*/ 5279510 h 6184462"/>
              <a:gd name="connsiteX211" fmla="*/ 873037 w 6191980"/>
              <a:gd name="connsiteY211" fmla="*/ 5238207 h 6184462"/>
              <a:gd name="connsiteX212" fmla="*/ 844875 w 6191980"/>
              <a:gd name="connsiteY212" fmla="*/ 5193146 h 6184462"/>
              <a:gd name="connsiteX213" fmla="*/ 822344 w 6191980"/>
              <a:gd name="connsiteY213" fmla="*/ 5142453 h 6184462"/>
              <a:gd name="connsiteX214" fmla="*/ 803570 w 6191980"/>
              <a:gd name="connsiteY214" fmla="*/ 5088007 h 6184462"/>
              <a:gd name="connsiteX215" fmla="*/ 786672 w 6191980"/>
              <a:gd name="connsiteY215" fmla="*/ 5033560 h 6184462"/>
              <a:gd name="connsiteX216" fmla="*/ 771652 w 6191980"/>
              <a:gd name="connsiteY216" fmla="*/ 4975357 h 6184462"/>
              <a:gd name="connsiteX217" fmla="*/ 756631 w 6191980"/>
              <a:gd name="connsiteY217" fmla="*/ 4919033 h 6184462"/>
              <a:gd name="connsiteX218" fmla="*/ 739734 w 6191980"/>
              <a:gd name="connsiteY218" fmla="*/ 4862708 h 6184462"/>
              <a:gd name="connsiteX219" fmla="*/ 720959 w 6191980"/>
              <a:gd name="connsiteY219" fmla="*/ 4808259 h 6184462"/>
              <a:gd name="connsiteX220" fmla="*/ 698428 w 6191980"/>
              <a:gd name="connsiteY220" fmla="*/ 4757566 h 6184462"/>
              <a:gd name="connsiteX221" fmla="*/ 672143 w 6191980"/>
              <a:gd name="connsiteY221" fmla="*/ 4710630 h 6184462"/>
              <a:gd name="connsiteX222" fmla="*/ 638351 w 6191980"/>
              <a:gd name="connsiteY222" fmla="*/ 4669325 h 6184462"/>
              <a:gd name="connsiteX223" fmla="*/ 600799 w 6191980"/>
              <a:gd name="connsiteY223" fmla="*/ 4626142 h 6184462"/>
              <a:gd name="connsiteX224" fmla="*/ 557617 w 6191980"/>
              <a:gd name="connsiteY224" fmla="*/ 4588593 h 6184462"/>
              <a:gd name="connsiteX225" fmla="*/ 510678 w 6191980"/>
              <a:gd name="connsiteY225" fmla="*/ 4552921 h 6184462"/>
              <a:gd name="connsiteX226" fmla="*/ 463742 w 6191980"/>
              <a:gd name="connsiteY226" fmla="*/ 4517249 h 6184462"/>
              <a:gd name="connsiteX227" fmla="*/ 416805 w 6191980"/>
              <a:gd name="connsiteY227" fmla="*/ 4481577 h 6184462"/>
              <a:gd name="connsiteX228" fmla="*/ 371744 w 6191980"/>
              <a:gd name="connsiteY228" fmla="*/ 4445903 h 6184462"/>
              <a:gd name="connsiteX229" fmla="*/ 328562 w 6191980"/>
              <a:gd name="connsiteY229" fmla="*/ 4406477 h 6184462"/>
              <a:gd name="connsiteX230" fmla="*/ 291012 w 6191980"/>
              <a:gd name="connsiteY230" fmla="*/ 4367050 h 6184462"/>
              <a:gd name="connsiteX231" fmla="*/ 259096 w 6191980"/>
              <a:gd name="connsiteY231" fmla="*/ 4321989 h 6184462"/>
              <a:gd name="connsiteX232" fmla="*/ 234689 w 6191980"/>
              <a:gd name="connsiteY232" fmla="*/ 4275053 h 6184462"/>
              <a:gd name="connsiteX233" fmla="*/ 217791 w 6191980"/>
              <a:gd name="connsiteY233" fmla="*/ 4218729 h 6184462"/>
              <a:gd name="connsiteX234" fmla="*/ 210281 w 6191980"/>
              <a:gd name="connsiteY234" fmla="*/ 4160526 h 6184462"/>
              <a:gd name="connsiteX235" fmla="*/ 208402 w 6191980"/>
              <a:gd name="connsiteY235" fmla="*/ 4100444 h 6184462"/>
              <a:gd name="connsiteX236" fmla="*/ 214035 w 6191980"/>
              <a:gd name="connsiteY236" fmla="*/ 4036610 h 6184462"/>
              <a:gd name="connsiteX237" fmla="*/ 221545 w 6191980"/>
              <a:gd name="connsiteY237" fmla="*/ 3972776 h 6184462"/>
              <a:gd name="connsiteX238" fmla="*/ 230932 w 6191980"/>
              <a:gd name="connsiteY238" fmla="*/ 3908940 h 6184462"/>
              <a:gd name="connsiteX239" fmla="*/ 238443 w 6191980"/>
              <a:gd name="connsiteY239" fmla="*/ 3845106 h 6184462"/>
              <a:gd name="connsiteX240" fmla="*/ 242199 w 6191980"/>
              <a:gd name="connsiteY240" fmla="*/ 3781272 h 6184462"/>
              <a:gd name="connsiteX241" fmla="*/ 242199 w 6191980"/>
              <a:gd name="connsiteY241" fmla="*/ 3719313 h 6184462"/>
              <a:gd name="connsiteX242" fmla="*/ 234689 w 6191980"/>
              <a:gd name="connsiteY242" fmla="*/ 3661113 h 6184462"/>
              <a:gd name="connsiteX243" fmla="*/ 219668 w 6191980"/>
              <a:gd name="connsiteY243" fmla="*/ 3602910 h 6184462"/>
              <a:gd name="connsiteX244" fmla="*/ 197138 w 6191980"/>
              <a:gd name="connsiteY244" fmla="*/ 3548461 h 6184462"/>
              <a:gd name="connsiteX245" fmla="*/ 168976 w 6191980"/>
              <a:gd name="connsiteY245" fmla="*/ 3492137 h 6184462"/>
              <a:gd name="connsiteX246" fmla="*/ 137057 w 6191980"/>
              <a:gd name="connsiteY246" fmla="*/ 3435814 h 6184462"/>
              <a:gd name="connsiteX247" fmla="*/ 103264 w 6191980"/>
              <a:gd name="connsiteY247" fmla="*/ 3379488 h 6184462"/>
              <a:gd name="connsiteX248" fmla="*/ 71346 w 6191980"/>
              <a:gd name="connsiteY248" fmla="*/ 3325039 h 6184462"/>
              <a:gd name="connsiteX249" fmla="*/ 43182 w 6191980"/>
              <a:gd name="connsiteY249" fmla="*/ 3266839 h 6184462"/>
              <a:gd name="connsiteX250" fmla="*/ 20654 w 6191980"/>
              <a:gd name="connsiteY250" fmla="*/ 3210513 h 6184462"/>
              <a:gd name="connsiteX251" fmla="*/ 5634 w 6191980"/>
              <a:gd name="connsiteY251" fmla="*/ 3152310 h 6184462"/>
              <a:gd name="connsiteX252" fmla="*/ 0 w 6191980"/>
              <a:gd name="connsiteY252" fmla="*/ 3092230 h 6184462"/>
              <a:gd name="connsiteX253" fmla="*/ 5634 w 6191980"/>
              <a:gd name="connsiteY253" fmla="*/ 3032152 h 6184462"/>
              <a:gd name="connsiteX254" fmla="*/ 20654 w 6191980"/>
              <a:gd name="connsiteY254" fmla="*/ 2973950 h 6184462"/>
              <a:gd name="connsiteX255" fmla="*/ 43182 w 6191980"/>
              <a:gd name="connsiteY255" fmla="*/ 2917624 h 6184462"/>
              <a:gd name="connsiteX256" fmla="*/ 71346 w 6191980"/>
              <a:gd name="connsiteY256" fmla="*/ 2859423 h 6184462"/>
              <a:gd name="connsiteX257" fmla="*/ 103264 w 6191980"/>
              <a:gd name="connsiteY257" fmla="*/ 2804974 h 6184462"/>
              <a:gd name="connsiteX258" fmla="*/ 137057 w 6191980"/>
              <a:gd name="connsiteY258" fmla="*/ 2748651 h 6184462"/>
              <a:gd name="connsiteX259" fmla="*/ 168976 w 6191980"/>
              <a:gd name="connsiteY259" fmla="*/ 2692325 h 6184462"/>
              <a:gd name="connsiteX260" fmla="*/ 197138 w 6191980"/>
              <a:gd name="connsiteY260" fmla="*/ 2636001 h 6184462"/>
              <a:gd name="connsiteX261" fmla="*/ 219668 w 6191980"/>
              <a:gd name="connsiteY261" fmla="*/ 2581552 h 6184462"/>
              <a:gd name="connsiteX262" fmla="*/ 234689 w 6191980"/>
              <a:gd name="connsiteY262" fmla="*/ 2523350 h 6184462"/>
              <a:gd name="connsiteX263" fmla="*/ 242199 w 6191980"/>
              <a:gd name="connsiteY263" fmla="*/ 2465149 h 6184462"/>
              <a:gd name="connsiteX264" fmla="*/ 242199 w 6191980"/>
              <a:gd name="connsiteY264" fmla="*/ 2403192 h 6184462"/>
              <a:gd name="connsiteX265" fmla="*/ 238443 w 6191980"/>
              <a:gd name="connsiteY265" fmla="*/ 2339356 h 6184462"/>
              <a:gd name="connsiteX266" fmla="*/ 230932 w 6191980"/>
              <a:gd name="connsiteY266" fmla="*/ 2275522 h 6184462"/>
              <a:gd name="connsiteX267" fmla="*/ 221545 w 6191980"/>
              <a:gd name="connsiteY267" fmla="*/ 2211686 h 6184462"/>
              <a:gd name="connsiteX268" fmla="*/ 214035 w 6191980"/>
              <a:gd name="connsiteY268" fmla="*/ 2147852 h 6184462"/>
              <a:gd name="connsiteX269" fmla="*/ 208402 w 6191980"/>
              <a:gd name="connsiteY269" fmla="*/ 2084018 h 6184462"/>
              <a:gd name="connsiteX270" fmla="*/ 210281 w 6191980"/>
              <a:gd name="connsiteY270" fmla="*/ 2023938 h 6184462"/>
              <a:gd name="connsiteX271" fmla="*/ 217791 w 6191980"/>
              <a:gd name="connsiteY271" fmla="*/ 1965736 h 6184462"/>
              <a:gd name="connsiteX272" fmla="*/ 234689 w 6191980"/>
              <a:gd name="connsiteY272" fmla="*/ 1909410 h 6184462"/>
              <a:gd name="connsiteX273" fmla="*/ 259096 w 6191980"/>
              <a:gd name="connsiteY273" fmla="*/ 1862474 h 6184462"/>
              <a:gd name="connsiteX274" fmla="*/ 291012 w 6191980"/>
              <a:gd name="connsiteY274" fmla="*/ 1817414 h 6184462"/>
              <a:gd name="connsiteX275" fmla="*/ 328562 w 6191980"/>
              <a:gd name="connsiteY275" fmla="*/ 1777986 h 6184462"/>
              <a:gd name="connsiteX276" fmla="*/ 371744 w 6191980"/>
              <a:gd name="connsiteY276" fmla="*/ 1738560 h 6184462"/>
              <a:gd name="connsiteX277" fmla="*/ 416805 w 6191980"/>
              <a:gd name="connsiteY277" fmla="*/ 1702885 h 6184462"/>
              <a:gd name="connsiteX278" fmla="*/ 463742 w 6191980"/>
              <a:gd name="connsiteY278" fmla="*/ 1667213 h 6184462"/>
              <a:gd name="connsiteX279" fmla="*/ 510678 w 6191980"/>
              <a:gd name="connsiteY279" fmla="*/ 1631541 h 6184462"/>
              <a:gd name="connsiteX280" fmla="*/ 557617 w 6191980"/>
              <a:gd name="connsiteY280" fmla="*/ 1595869 h 6184462"/>
              <a:gd name="connsiteX281" fmla="*/ 600799 w 6191980"/>
              <a:gd name="connsiteY281" fmla="*/ 1558320 h 6184462"/>
              <a:gd name="connsiteX282" fmla="*/ 638351 w 6191980"/>
              <a:gd name="connsiteY282" fmla="*/ 1515138 h 6184462"/>
              <a:gd name="connsiteX283" fmla="*/ 672143 w 6191980"/>
              <a:gd name="connsiteY283" fmla="*/ 1473832 h 6184462"/>
              <a:gd name="connsiteX284" fmla="*/ 698428 w 6191980"/>
              <a:gd name="connsiteY284" fmla="*/ 1426896 h 6184462"/>
              <a:gd name="connsiteX285" fmla="*/ 720959 w 6191980"/>
              <a:gd name="connsiteY285" fmla="*/ 1376203 h 6184462"/>
              <a:gd name="connsiteX286" fmla="*/ 739734 w 6191980"/>
              <a:gd name="connsiteY286" fmla="*/ 1321755 h 6184462"/>
              <a:gd name="connsiteX287" fmla="*/ 756631 w 6191980"/>
              <a:gd name="connsiteY287" fmla="*/ 1265429 h 6184462"/>
              <a:gd name="connsiteX288" fmla="*/ 771652 w 6191980"/>
              <a:gd name="connsiteY288" fmla="*/ 1209105 h 6184462"/>
              <a:gd name="connsiteX289" fmla="*/ 786672 w 6191980"/>
              <a:gd name="connsiteY289" fmla="*/ 1150903 h 6184462"/>
              <a:gd name="connsiteX290" fmla="*/ 803570 w 6191980"/>
              <a:gd name="connsiteY290" fmla="*/ 1096456 h 6184462"/>
              <a:gd name="connsiteX291" fmla="*/ 822344 w 6191980"/>
              <a:gd name="connsiteY291" fmla="*/ 1042007 h 6184462"/>
              <a:gd name="connsiteX292" fmla="*/ 844875 w 6191980"/>
              <a:gd name="connsiteY292" fmla="*/ 991317 h 6184462"/>
              <a:gd name="connsiteX293" fmla="*/ 873037 w 6191980"/>
              <a:gd name="connsiteY293" fmla="*/ 946257 h 6184462"/>
              <a:gd name="connsiteX294" fmla="*/ 906830 w 6191980"/>
              <a:gd name="connsiteY294" fmla="*/ 904952 h 6184462"/>
              <a:gd name="connsiteX295" fmla="*/ 948135 w 6191980"/>
              <a:gd name="connsiteY295" fmla="*/ 871157 h 6184462"/>
              <a:gd name="connsiteX296" fmla="*/ 993197 w 6191980"/>
              <a:gd name="connsiteY296" fmla="*/ 842995 h 6184462"/>
              <a:gd name="connsiteX297" fmla="*/ 1043887 w 6191980"/>
              <a:gd name="connsiteY297" fmla="*/ 820464 h 6184462"/>
              <a:gd name="connsiteX298" fmla="*/ 1098336 w 6191980"/>
              <a:gd name="connsiteY298" fmla="*/ 801690 h 6184462"/>
              <a:gd name="connsiteX299" fmla="*/ 1152783 w 6191980"/>
              <a:gd name="connsiteY299" fmla="*/ 784792 h 6184462"/>
              <a:gd name="connsiteX300" fmla="*/ 1210986 w 6191980"/>
              <a:gd name="connsiteY300" fmla="*/ 769772 h 6184462"/>
              <a:gd name="connsiteX301" fmla="*/ 1267309 w 6191980"/>
              <a:gd name="connsiteY301" fmla="*/ 754751 h 6184462"/>
              <a:gd name="connsiteX302" fmla="*/ 1323635 w 6191980"/>
              <a:gd name="connsiteY302" fmla="*/ 737854 h 6184462"/>
              <a:gd name="connsiteX303" fmla="*/ 1378082 w 6191980"/>
              <a:gd name="connsiteY303" fmla="*/ 719079 h 6184462"/>
              <a:gd name="connsiteX304" fmla="*/ 1428774 w 6191980"/>
              <a:gd name="connsiteY304" fmla="*/ 696549 h 6184462"/>
              <a:gd name="connsiteX305" fmla="*/ 1475711 w 6191980"/>
              <a:gd name="connsiteY305" fmla="*/ 670266 h 6184462"/>
              <a:gd name="connsiteX306" fmla="*/ 1517016 w 6191980"/>
              <a:gd name="connsiteY306" fmla="*/ 636471 h 6184462"/>
              <a:gd name="connsiteX307" fmla="*/ 1560199 w 6191980"/>
              <a:gd name="connsiteY307" fmla="*/ 598919 h 6184462"/>
              <a:gd name="connsiteX308" fmla="*/ 1597750 w 6191980"/>
              <a:gd name="connsiteY308" fmla="*/ 555737 h 6184462"/>
              <a:gd name="connsiteX309" fmla="*/ 1633422 w 6191980"/>
              <a:gd name="connsiteY309" fmla="*/ 510678 h 6184462"/>
              <a:gd name="connsiteX310" fmla="*/ 1669094 w 6191980"/>
              <a:gd name="connsiteY310" fmla="*/ 463741 h 6184462"/>
              <a:gd name="connsiteX311" fmla="*/ 1704766 w 6191980"/>
              <a:gd name="connsiteY311" fmla="*/ 416803 h 6184462"/>
              <a:gd name="connsiteX312" fmla="*/ 1740438 w 6191980"/>
              <a:gd name="connsiteY312" fmla="*/ 371743 h 6184462"/>
              <a:gd name="connsiteX313" fmla="*/ 1779867 w 6191980"/>
              <a:gd name="connsiteY313" fmla="*/ 328561 h 6184462"/>
              <a:gd name="connsiteX314" fmla="*/ 1819293 w 6191980"/>
              <a:gd name="connsiteY314" fmla="*/ 291012 h 6184462"/>
              <a:gd name="connsiteX315" fmla="*/ 1864354 w 6191980"/>
              <a:gd name="connsiteY315" fmla="*/ 259094 h 6184462"/>
              <a:gd name="connsiteX316" fmla="*/ 1911291 w 6191980"/>
              <a:gd name="connsiteY316" fmla="*/ 234686 h 6184462"/>
              <a:gd name="connsiteX317" fmla="*/ 1967617 w 6191980"/>
              <a:gd name="connsiteY317" fmla="*/ 217789 h 6184462"/>
              <a:gd name="connsiteX318" fmla="*/ 2025819 w 6191980"/>
              <a:gd name="connsiteY318" fmla="*/ 210279 h 6184462"/>
              <a:gd name="connsiteX319" fmla="*/ 2085897 w 6191980"/>
              <a:gd name="connsiteY319" fmla="*/ 208401 h 6184462"/>
              <a:gd name="connsiteX320" fmla="*/ 2149731 w 6191980"/>
              <a:gd name="connsiteY320" fmla="*/ 214035 h 6184462"/>
              <a:gd name="connsiteX321" fmla="*/ 2213567 w 6191980"/>
              <a:gd name="connsiteY321" fmla="*/ 221545 h 6184462"/>
              <a:gd name="connsiteX322" fmla="*/ 2277403 w 6191980"/>
              <a:gd name="connsiteY322" fmla="*/ 230932 h 6184462"/>
              <a:gd name="connsiteX323" fmla="*/ 2341237 w 6191980"/>
              <a:gd name="connsiteY323" fmla="*/ 238443 h 6184462"/>
              <a:gd name="connsiteX324" fmla="*/ 2405071 w 6191980"/>
              <a:gd name="connsiteY324" fmla="*/ 242197 h 6184462"/>
              <a:gd name="connsiteX325" fmla="*/ 2467030 w 6191980"/>
              <a:gd name="connsiteY325" fmla="*/ 242197 h 6184462"/>
              <a:gd name="connsiteX326" fmla="*/ 2525233 w 6191980"/>
              <a:gd name="connsiteY326" fmla="*/ 234686 h 6184462"/>
              <a:gd name="connsiteX327" fmla="*/ 2583436 w 6191980"/>
              <a:gd name="connsiteY327" fmla="*/ 219666 h 6184462"/>
              <a:gd name="connsiteX328" fmla="*/ 2639760 w 6191980"/>
              <a:gd name="connsiteY328" fmla="*/ 197137 h 6184462"/>
              <a:gd name="connsiteX329" fmla="*/ 2696083 w 6191980"/>
              <a:gd name="connsiteY329" fmla="*/ 167096 h 6184462"/>
              <a:gd name="connsiteX330" fmla="*/ 2752409 w 6191980"/>
              <a:gd name="connsiteY330" fmla="*/ 137057 h 6184462"/>
              <a:gd name="connsiteX331" fmla="*/ 2808733 w 6191980"/>
              <a:gd name="connsiteY331" fmla="*/ 103262 h 6184462"/>
              <a:gd name="connsiteX332" fmla="*/ 2863182 w 6191980"/>
              <a:gd name="connsiteY332" fmla="*/ 71344 h 6184462"/>
              <a:gd name="connsiteX333" fmla="*/ 2921385 w 6191980"/>
              <a:gd name="connsiteY333" fmla="*/ 43182 h 6184462"/>
              <a:gd name="connsiteX334" fmla="*/ 2977708 w 6191980"/>
              <a:gd name="connsiteY334" fmla="*/ 20652 h 6184462"/>
              <a:gd name="connsiteX335" fmla="*/ 3035911 w 6191980"/>
              <a:gd name="connsiteY335" fmla="*/ 5631 h 6184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Lst>
            <a:rect l="l" t="t" r="r" b="b"/>
            <a:pathLst>
              <a:path w="6191980" h="6184462">
                <a:moveTo>
                  <a:pt x="3095991" y="0"/>
                </a:moveTo>
                <a:lnTo>
                  <a:pt x="3156069" y="5631"/>
                </a:lnTo>
                <a:lnTo>
                  <a:pt x="3214272" y="20652"/>
                </a:lnTo>
                <a:lnTo>
                  <a:pt x="3270598" y="43182"/>
                </a:lnTo>
                <a:lnTo>
                  <a:pt x="3328798" y="71344"/>
                </a:lnTo>
                <a:lnTo>
                  <a:pt x="3383247" y="103262"/>
                </a:lnTo>
                <a:lnTo>
                  <a:pt x="3439573" y="137057"/>
                </a:lnTo>
                <a:lnTo>
                  <a:pt x="3495897" y="167096"/>
                </a:lnTo>
                <a:lnTo>
                  <a:pt x="3552221" y="197137"/>
                </a:lnTo>
                <a:lnTo>
                  <a:pt x="3606669" y="219666"/>
                </a:lnTo>
                <a:lnTo>
                  <a:pt x="3666749" y="234686"/>
                </a:lnTo>
                <a:lnTo>
                  <a:pt x="3724950" y="242197"/>
                </a:lnTo>
                <a:lnTo>
                  <a:pt x="3786907" y="242197"/>
                </a:lnTo>
                <a:lnTo>
                  <a:pt x="3850743" y="238443"/>
                </a:lnTo>
                <a:lnTo>
                  <a:pt x="3914577" y="230932"/>
                </a:lnTo>
                <a:lnTo>
                  <a:pt x="3978413" y="221545"/>
                </a:lnTo>
                <a:lnTo>
                  <a:pt x="4042247" y="214035"/>
                </a:lnTo>
                <a:lnTo>
                  <a:pt x="4106083" y="208401"/>
                </a:lnTo>
                <a:lnTo>
                  <a:pt x="4166161" y="210279"/>
                </a:lnTo>
                <a:lnTo>
                  <a:pt x="4224364" y="217789"/>
                </a:lnTo>
                <a:lnTo>
                  <a:pt x="4280690" y="234686"/>
                </a:lnTo>
                <a:lnTo>
                  <a:pt x="4327628" y="259094"/>
                </a:lnTo>
                <a:lnTo>
                  <a:pt x="4372686" y="291012"/>
                </a:lnTo>
                <a:lnTo>
                  <a:pt x="4412114" y="328561"/>
                </a:lnTo>
                <a:lnTo>
                  <a:pt x="4451542" y="371743"/>
                </a:lnTo>
                <a:lnTo>
                  <a:pt x="4487214" y="416803"/>
                </a:lnTo>
                <a:lnTo>
                  <a:pt x="4522886" y="463741"/>
                </a:lnTo>
                <a:lnTo>
                  <a:pt x="4558559" y="510678"/>
                </a:lnTo>
                <a:lnTo>
                  <a:pt x="4594231" y="555737"/>
                </a:lnTo>
                <a:lnTo>
                  <a:pt x="4631782" y="598919"/>
                </a:lnTo>
                <a:lnTo>
                  <a:pt x="4674964" y="636471"/>
                </a:lnTo>
                <a:lnTo>
                  <a:pt x="4716270" y="670266"/>
                </a:lnTo>
                <a:lnTo>
                  <a:pt x="4763206" y="696549"/>
                </a:lnTo>
                <a:lnTo>
                  <a:pt x="4813899" y="719079"/>
                </a:lnTo>
                <a:lnTo>
                  <a:pt x="4868345" y="737854"/>
                </a:lnTo>
                <a:lnTo>
                  <a:pt x="4924669" y="754751"/>
                </a:lnTo>
                <a:lnTo>
                  <a:pt x="4980995" y="769772"/>
                </a:lnTo>
                <a:lnTo>
                  <a:pt x="5039198" y="784792"/>
                </a:lnTo>
                <a:lnTo>
                  <a:pt x="5093644" y="801690"/>
                </a:lnTo>
                <a:lnTo>
                  <a:pt x="5148091" y="820464"/>
                </a:lnTo>
                <a:lnTo>
                  <a:pt x="5198784" y="842995"/>
                </a:lnTo>
                <a:lnTo>
                  <a:pt x="5243845" y="871157"/>
                </a:lnTo>
                <a:lnTo>
                  <a:pt x="5285151" y="904952"/>
                </a:lnTo>
                <a:lnTo>
                  <a:pt x="5318944" y="946257"/>
                </a:lnTo>
                <a:lnTo>
                  <a:pt x="5347108" y="991317"/>
                </a:lnTo>
                <a:lnTo>
                  <a:pt x="5369636" y="1042007"/>
                </a:lnTo>
                <a:lnTo>
                  <a:pt x="5388410" y="1096456"/>
                </a:lnTo>
                <a:lnTo>
                  <a:pt x="5405308" y="1150903"/>
                </a:lnTo>
                <a:lnTo>
                  <a:pt x="5420328" y="1209105"/>
                </a:lnTo>
                <a:lnTo>
                  <a:pt x="5435349" y="1265429"/>
                </a:lnTo>
                <a:lnTo>
                  <a:pt x="5452246" y="1321755"/>
                </a:lnTo>
                <a:lnTo>
                  <a:pt x="5471021" y="1376203"/>
                </a:lnTo>
                <a:lnTo>
                  <a:pt x="5493550" y="1426896"/>
                </a:lnTo>
                <a:lnTo>
                  <a:pt x="5519836" y="1473832"/>
                </a:lnTo>
                <a:lnTo>
                  <a:pt x="5553632" y="1515138"/>
                </a:lnTo>
                <a:lnTo>
                  <a:pt x="5591181" y="1558320"/>
                </a:lnTo>
                <a:lnTo>
                  <a:pt x="5634364" y="1595869"/>
                </a:lnTo>
                <a:lnTo>
                  <a:pt x="5679425" y="1631541"/>
                </a:lnTo>
                <a:lnTo>
                  <a:pt x="5728238" y="1667213"/>
                </a:lnTo>
                <a:lnTo>
                  <a:pt x="5775175" y="1702885"/>
                </a:lnTo>
                <a:lnTo>
                  <a:pt x="5820236" y="1738560"/>
                </a:lnTo>
                <a:lnTo>
                  <a:pt x="5863416" y="1777986"/>
                </a:lnTo>
                <a:lnTo>
                  <a:pt x="5900968" y="1817414"/>
                </a:lnTo>
                <a:lnTo>
                  <a:pt x="5932886" y="1862474"/>
                </a:lnTo>
                <a:lnTo>
                  <a:pt x="5957294" y="1909410"/>
                </a:lnTo>
                <a:lnTo>
                  <a:pt x="5974191" y="1965736"/>
                </a:lnTo>
                <a:lnTo>
                  <a:pt x="5981700" y="2023938"/>
                </a:lnTo>
                <a:lnTo>
                  <a:pt x="5983578" y="2084018"/>
                </a:lnTo>
                <a:lnTo>
                  <a:pt x="5977945" y="2147852"/>
                </a:lnTo>
                <a:lnTo>
                  <a:pt x="5970435" y="2211686"/>
                </a:lnTo>
                <a:lnTo>
                  <a:pt x="5961048" y="2275522"/>
                </a:lnTo>
                <a:lnTo>
                  <a:pt x="5953538" y="2339356"/>
                </a:lnTo>
                <a:lnTo>
                  <a:pt x="5949784" y="2403192"/>
                </a:lnTo>
                <a:lnTo>
                  <a:pt x="5949784" y="2465149"/>
                </a:lnTo>
                <a:lnTo>
                  <a:pt x="5957294" y="2523350"/>
                </a:lnTo>
                <a:lnTo>
                  <a:pt x="5972312" y="2581552"/>
                </a:lnTo>
                <a:lnTo>
                  <a:pt x="5994843" y="2636001"/>
                </a:lnTo>
                <a:lnTo>
                  <a:pt x="6024884" y="2692325"/>
                </a:lnTo>
                <a:lnTo>
                  <a:pt x="6054922" y="2748651"/>
                </a:lnTo>
                <a:lnTo>
                  <a:pt x="6088718" y="2804974"/>
                </a:lnTo>
                <a:lnTo>
                  <a:pt x="6120634" y="2859423"/>
                </a:lnTo>
                <a:lnTo>
                  <a:pt x="6148798" y="2917624"/>
                </a:lnTo>
                <a:lnTo>
                  <a:pt x="6171326" y="2973950"/>
                </a:lnTo>
                <a:lnTo>
                  <a:pt x="6186347" y="3032152"/>
                </a:lnTo>
                <a:lnTo>
                  <a:pt x="6191980" y="3092230"/>
                </a:lnTo>
                <a:lnTo>
                  <a:pt x="6186347" y="3152310"/>
                </a:lnTo>
                <a:lnTo>
                  <a:pt x="6171326" y="3210513"/>
                </a:lnTo>
                <a:lnTo>
                  <a:pt x="6148798" y="3266839"/>
                </a:lnTo>
                <a:lnTo>
                  <a:pt x="6120634" y="3325039"/>
                </a:lnTo>
                <a:lnTo>
                  <a:pt x="6088718" y="3379488"/>
                </a:lnTo>
                <a:lnTo>
                  <a:pt x="6054922" y="3435814"/>
                </a:lnTo>
                <a:lnTo>
                  <a:pt x="6024884" y="3492137"/>
                </a:lnTo>
                <a:lnTo>
                  <a:pt x="5994843" y="3548461"/>
                </a:lnTo>
                <a:lnTo>
                  <a:pt x="5972312" y="3602910"/>
                </a:lnTo>
                <a:lnTo>
                  <a:pt x="5957294" y="3661113"/>
                </a:lnTo>
                <a:lnTo>
                  <a:pt x="5949784" y="3719313"/>
                </a:lnTo>
                <a:lnTo>
                  <a:pt x="5949784" y="3781272"/>
                </a:lnTo>
                <a:lnTo>
                  <a:pt x="5953538" y="3845106"/>
                </a:lnTo>
                <a:lnTo>
                  <a:pt x="5961048" y="3908940"/>
                </a:lnTo>
                <a:lnTo>
                  <a:pt x="5970435" y="3972776"/>
                </a:lnTo>
                <a:lnTo>
                  <a:pt x="5977945" y="4036610"/>
                </a:lnTo>
                <a:lnTo>
                  <a:pt x="5983578" y="4100444"/>
                </a:lnTo>
                <a:lnTo>
                  <a:pt x="5981700" y="4160526"/>
                </a:lnTo>
                <a:lnTo>
                  <a:pt x="5974191" y="4218729"/>
                </a:lnTo>
                <a:lnTo>
                  <a:pt x="5957294" y="4275053"/>
                </a:lnTo>
                <a:lnTo>
                  <a:pt x="5932886" y="4321989"/>
                </a:lnTo>
                <a:lnTo>
                  <a:pt x="5900968" y="4367050"/>
                </a:lnTo>
                <a:lnTo>
                  <a:pt x="5863416" y="4406477"/>
                </a:lnTo>
                <a:lnTo>
                  <a:pt x="5820236" y="4445903"/>
                </a:lnTo>
                <a:lnTo>
                  <a:pt x="5775175" y="4481577"/>
                </a:lnTo>
                <a:lnTo>
                  <a:pt x="5728238" y="4517249"/>
                </a:lnTo>
                <a:lnTo>
                  <a:pt x="5679425" y="4552921"/>
                </a:lnTo>
                <a:lnTo>
                  <a:pt x="5634364" y="4588593"/>
                </a:lnTo>
                <a:lnTo>
                  <a:pt x="5591181" y="4626142"/>
                </a:lnTo>
                <a:lnTo>
                  <a:pt x="5553632" y="4669325"/>
                </a:lnTo>
                <a:lnTo>
                  <a:pt x="5519836" y="4710630"/>
                </a:lnTo>
                <a:lnTo>
                  <a:pt x="5493550" y="4757566"/>
                </a:lnTo>
                <a:lnTo>
                  <a:pt x="5471021" y="4808259"/>
                </a:lnTo>
                <a:lnTo>
                  <a:pt x="5452246" y="4862708"/>
                </a:lnTo>
                <a:lnTo>
                  <a:pt x="5435349" y="4919033"/>
                </a:lnTo>
                <a:lnTo>
                  <a:pt x="5420328" y="4975357"/>
                </a:lnTo>
                <a:lnTo>
                  <a:pt x="5405308" y="5033560"/>
                </a:lnTo>
                <a:lnTo>
                  <a:pt x="5388410" y="5088007"/>
                </a:lnTo>
                <a:lnTo>
                  <a:pt x="5369636" y="5142453"/>
                </a:lnTo>
                <a:lnTo>
                  <a:pt x="5347108" y="5193146"/>
                </a:lnTo>
                <a:lnTo>
                  <a:pt x="5318944" y="5238207"/>
                </a:lnTo>
                <a:lnTo>
                  <a:pt x="5285151" y="5279510"/>
                </a:lnTo>
                <a:lnTo>
                  <a:pt x="5243845" y="5313305"/>
                </a:lnTo>
                <a:lnTo>
                  <a:pt x="5198784" y="5341467"/>
                </a:lnTo>
                <a:lnTo>
                  <a:pt x="5148091" y="5363998"/>
                </a:lnTo>
                <a:lnTo>
                  <a:pt x="5093644" y="5382773"/>
                </a:lnTo>
                <a:lnTo>
                  <a:pt x="5039198" y="5399670"/>
                </a:lnTo>
                <a:lnTo>
                  <a:pt x="4980995" y="5414691"/>
                </a:lnTo>
                <a:lnTo>
                  <a:pt x="4924669" y="5429711"/>
                </a:lnTo>
                <a:lnTo>
                  <a:pt x="4868345" y="5446609"/>
                </a:lnTo>
                <a:lnTo>
                  <a:pt x="4813899" y="5465383"/>
                </a:lnTo>
                <a:lnTo>
                  <a:pt x="4763206" y="5487914"/>
                </a:lnTo>
                <a:lnTo>
                  <a:pt x="4716270" y="5514197"/>
                </a:lnTo>
                <a:lnTo>
                  <a:pt x="4674964" y="5547992"/>
                </a:lnTo>
                <a:lnTo>
                  <a:pt x="4631782" y="5585543"/>
                </a:lnTo>
                <a:lnTo>
                  <a:pt x="4594231" y="5628725"/>
                </a:lnTo>
                <a:lnTo>
                  <a:pt x="4558559" y="5673785"/>
                </a:lnTo>
                <a:lnTo>
                  <a:pt x="4522886" y="5720721"/>
                </a:lnTo>
                <a:lnTo>
                  <a:pt x="4487214" y="5767659"/>
                </a:lnTo>
                <a:lnTo>
                  <a:pt x="4451542" y="5812719"/>
                </a:lnTo>
                <a:lnTo>
                  <a:pt x="4412114" y="5855901"/>
                </a:lnTo>
                <a:lnTo>
                  <a:pt x="4372686" y="5893450"/>
                </a:lnTo>
                <a:lnTo>
                  <a:pt x="4327628" y="5925368"/>
                </a:lnTo>
                <a:lnTo>
                  <a:pt x="4280690" y="5949776"/>
                </a:lnTo>
                <a:lnTo>
                  <a:pt x="4224364" y="5966674"/>
                </a:lnTo>
                <a:lnTo>
                  <a:pt x="4166161" y="5974184"/>
                </a:lnTo>
                <a:lnTo>
                  <a:pt x="4106083" y="5976061"/>
                </a:lnTo>
                <a:lnTo>
                  <a:pt x="4042247" y="5970428"/>
                </a:lnTo>
                <a:lnTo>
                  <a:pt x="3978413" y="5962919"/>
                </a:lnTo>
                <a:lnTo>
                  <a:pt x="3914577" y="5953530"/>
                </a:lnTo>
                <a:lnTo>
                  <a:pt x="3850743" y="5946022"/>
                </a:lnTo>
                <a:lnTo>
                  <a:pt x="3786907" y="5942266"/>
                </a:lnTo>
                <a:lnTo>
                  <a:pt x="3724950" y="5942266"/>
                </a:lnTo>
                <a:lnTo>
                  <a:pt x="3666749" y="5949776"/>
                </a:lnTo>
                <a:lnTo>
                  <a:pt x="3606669" y="5964797"/>
                </a:lnTo>
                <a:lnTo>
                  <a:pt x="3552221" y="5987325"/>
                </a:lnTo>
                <a:lnTo>
                  <a:pt x="3495897" y="6017366"/>
                </a:lnTo>
                <a:lnTo>
                  <a:pt x="3439573" y="6047407"/>
                </a:lnTo>
                <a:lnTo>
                  <a:pt x="3383247" y="6081200"/>
                </a:lnTo>
                <a:lnTo>
                  <a:pt x="3328798" y="6113118"/>
                </a:lnTo>
                <a:lnTo>
                  <a:pt x="3270598" y="6141280"/>
                </a:lnTo>
                <a:lnTo>
                  <a:pt x="3214272" y="6163811"/>
                </a:lnTo>
                <a:lnTo>
                  <a:pt x="3156069" y="6178831"/>
                </a:lnTo>
                <a:lnTo>
                  <a:pt x="3095991" y="6184462"/>
                </a:lnTo>
                <a:lnTo>
                  <a:pt x="3035911" y="6178831"/>
                </a:lnTo>
                <a:lnTo>
                  <a:pt x="2977708" y="6163811"/>
                </a:lnTo>
                <a:lnTo>
                  <a:pt x="2921385" y="6141280"/>
                </a:lnTo>
                <a:lnTo>
                  <a:pt x="2863182" y="6113118"/>
                </a:lnTo>
                <a:lnTo>
                  <a:pt x="2808733" y="6081200"/>
                </a:lnTo>
                <a:lnTo>
                  <a:pt x="2752409" y="6047407"/>
                </a:lnTo>
                <a:lnTo>
                  <a:pt x="2696083" y="6017366"/>
                </a:lnTo>
                <a:lnTo>
                  <a:pt x="2639760" y="5987325"/>
                </a:lnTo>
                <a:lnTo>
                  <a:pt x="2583436" y="5964797"/>
                </a:lnTo>
                <a:lnTo>
                  <a:pt x="2525233" y="5949776"/>
                </a:lnTo>
                <a:lnTo>
                  <a:pt x="2467030" y="5942266"/>
                </a:lnTo>
                <a:lnTo>
                  <a:pt x="2405071" y="5942266"/>
                </a:lnTo>
                <a:lnTo>
                  <a:pt x="2341237" y="5946022"/>
                </a:lnTo>
                <a:lnTo>
                  <a:pt x="2277403" y="5953530"/>
                </a:lnTo>
                <a:lnTo>
                  <a:pt x="2213567" y="5962919"/>
                </a:lnTo>
                <a:lnTo>
                  <a:pt x="2149731" y="5970428"/>
                </a:lnTo>
                <a:lnTo>
                  <a:pt x="2085897" y="5976061"/>
                </a:lnTo>
                <a:lnTo>
                  <a:pt x="2025819" y="5974184"/>
                </a:lnTo>
                <a:lnTo>
                  <a:pt x="1967617" y="5966674"/>
                </a:lnTo>
                <a:lnTo>
                  <a:pt x="1911291" y="5949776"/>
                </a:lnTo>
                <a:lnTo>
                  <a:pt x="1864354" y="5925368"/>
                </a:lnTo>
                <a:lnTo>
                  <a:pt x="1819293" y="5893450"/>
                </a:lnTo>
                <a:lnTo>
                  <a:pt x="1779867" y="5855901"/>
                </a:lnTo>
                <a:lnTo>
                  <a:pt x="1740438" y="5812719"/>
                </a:lnTo>
                <a:lnTo>
                  <a:pt x="1704766" y="5767659"/>
                </a:lnTo>
                <a:lnTo>
                  <a:pt x="1669094" y="5720721"/>
                </a:lnTo>
                <a:lnTo>
                  <a:pt x="1633422" y="5673785"/>
                </a:lnTo>
                <a:lnTo>
                  <a:pt x="1597750" y="5628725"/>
                </a:lnTo>
                <a:lnTo>
                  <a:pt x="1560199" y="5585543"/>
                </a:lnTo>
                <a:lnTo>
                  <a:pt x="1517016" y="5547992"/>
                </a:lnTo>
                <a:lnTo>
                  <a:pt x="1475711" y="5514197"/>
                </a:lnTo>
                <a:lnTo>
                  <a:pt x="1428774" y="5487914"/>
                </a:lnTo>
                <a:lnTo>
                  <a:pt x="1378082" y="5465383"/>
                </a:lnTo>
                <a:lnTo>
                  <a:pt x="1323635" y="5446609"/>
                </a:lnTo>
                <a:lnTo>
                  <a:pt x="1267309" y="5429711"/>
                </a:lnTo>
                <a:lnTo>
                  <a:pt x="1210986" y="5414691"/>
                </a:lnTo>
                <a:lnTo>
                  <a:pt x="1152783" y="5399670"/>
                </a:lnTo>
                <a:lnTo>
                  <a:pt x="1098336" y="5382773"/>
                </a:lnTo>
                <a:lnTo>
                  <a:pt x="1043887" y="5363998"/>
                </a:lnTo>
                <a:lnTo>
                  <a:pt x="993197" y="5341467"/>
                </a:lnTo>
                <a:lnTo>
                  <a:pt x="948135" y="5313305"/>
                </a:lnTo>
                <a:lnTo>
                  <a:pt x="906830" y="5279510"/>
                </a:lnTo>
                <a:lnTo>
                  <a:pt x="873037" y="5238207"/>
                </a:lnTo>
                <a:lnTo>
                  <a:pt x="844875" y="5193146"/>
                </a:lnTo>
                <a:lnTo>
                  <a:pt x="822344" y="5142453"/>
                </a:lnTo>
                <a:lnTo>
                  <a:pt x="803570" y="5088007"/>
                </a:lnTo>
                <a:lnTo>
                  <a:pt x="786672" y="5033560"/>
                </a:lnTo>
                <a:lnTo>
                  <a:pt x="771652" y="4975357"/>
                </a:lnTo>
                <a:lnTo>
                  <a:pt x="756631" y="4919033"/>
                </a:lnTo>
                <a:lnTo>
                  <a:pt x="739734" y="4862708"/>
                </a:lnTo>
                <a:lnTo>
                  <a:pt x="720959" y="4808259"/>
                </a:lnTo>
                <a:lnTo>
                  <a:pt x="698428" y="4757566"/>
                </a:lnTo>
                <a:lnTo>
                  <a:pt x="672143" y="4710630"/>
                </a:lnTo>
                <a:lnTo>
                  <a:pt x="638351" y="4669325"/>
                </a:lnTo>
                <a:lnTo>
                  <a:pt x="600799" y="4626142"/>
                </a:lnTo>
                <a:lnTo>
                  <a:pt x="557617" y="4588593"/>
                </a:lnTo>
                <a:lnTo>
                  <a:pt x="510678" y="4552921"/>
                </a:lnTo>
                <a:lnTo>
                  <a:pt x="463742" y="4517249"/>
                </a:lnTo>
                <a:lnTo>
                  <a:pt x="416805" y="4481577"/>
                </a:lnTo>
                <a:lnTo>
                  <a:pt x="371744" y="4445903"/>
                </a:lnTo>
                <a:lnTo>
                  <a:pt x="328562" y="4406477"/>
                </a:lnTo>
                <a:lnTo>
                  <a:pt x="291012" y="4367050"/>
                </a:lnTo>
                <a:lnTo>
                  <a:pt x="259096" y="4321989"/>
                </a:lnTo>
                <a:lnTo>
                  <a:pt x="234689" y="4275053"/>
                </a:lnTo>
                <a:lnTo>
                  <a:pt x="217791" y="4218729"/>
                </a:lnTo>
                <a:lnTo>
                  <a:pt x="210281" y="4160526"/>
                </a:lnTo>
                <a:lnTo>
                  <a:pt x="208402" y="4100444"/>
                </a:lnTo>
                <a:lnTo>
                  <a:pt x="214035" y="4036610"/>
                </a:lnTo>
                <a:lnTo>
                  <a:pt x="221545" y="3972776"/>
                </a:lnTo>
                <a:lnTo>
                  <a:pt x="230932" y="3908940"/>
                </a:lnTo>
                <a:lnTo>
                  <a:pt x="238443" y="3845106"/>
                </a:lnTo>
                <a:lnTo>
                  <a:pt x="242199" y="3781272"/>
                </a:lnTo>
                <a:lnTo>
                  <a:pt x="242199" y="3719313"/>
                </a:lnTo>
                <a:lnTo>
                  <a:pt x="234689" y="3661113"/>
                </a:lnTo>
                <a:lnTo>
                  <a:pt x="219668" y="3602910"/>
                </a:lnTo>
                <a:lnTo>
                  <a:pt x="197138" y="3548461"/>
                </a:lnTo>
                <a:lnTo>
                  <a:pt x="168976" y="3492137"/>
                </a:lnTo>
                <a:lnTo>
                  <a:pt x="137057" y="3435814"/>
                </a:lnTo>
                <a:lnTo>
                  <a:pt x="103264" y="3379488"/>
                </a:lnTo>
                <a:lnTo>
                  <a:pt x="71346" y="3325039"/>
                </a:lnTo>
                <a:lnTo>
                  <a:pt x="43182" y="3266839"/>
                </a:lnTo>
                <a:lnTo>
                  <a:pt x="20654" y="3210513"/>
                </a:lnTo>
                <a:lnTo>
                  <a:pt x="5634" y="3152310"/>
                </a:lnTo>
                <a:lnTo>
                  <a:pt x="0" y="3092230"/>
                </a:lnTo>
                <a:lnTo>
                  <a:pt x="5634" y="3032152"/>
                </a:lnTo>
                <a:lnTo>
                  <a:pt x="20654" y="2973950"/>
                </a:lnTo>
                <a:lnTo>
                  <a:pt x="43182" y="2917624"/>
                </a:lnTo>
                <a:lnTo>
                  <a:pt x="71346" y="2859423"/>
                </a:lnTo>
                <a:lnTo>
                  <a:pt x="103264" y="2804974"/>
                </a:lnTo>
                <a:lnTo>
                  <a:pt x="137057" y="2748651"/>
                </a:lnTo>
                <a:lnTo>
                  <a:pt x="168976" y="2692325"/>
                </a:lnTo>
                <a:lnTo>
                  <a:pt x="197138" y="2636001"/>
                </a:lnTo>
                <a:lnTo>
                  <a:pt x="219668" y="2581552"/>
                </a:lnTo>
                <a:lnTo>
                  <a:pt x="234689" y="2523350"/>
                </a:lnTo>
                <a:lnTo>
                  <a:pt x="242199" y="2465149"/>
                </a:lnTo>
                <a:lnTo>
                  <a:pt x="242199" y="2403192"/>
                </a:lnTo>
                <a:lnTo>
                  <a:pt x="238443" y="2339356"/>
                </a:lnTo>
                <a:lnTo>
                  <a:pt x="230932" y="2275522"/>
                </a:lnTo>
                <a:lnTo>
                  <a:pt x="221545" y="2211686"/>
                </a:lnTo>
                <a:lnTo>
                  <a:pt x="214035" y="2147852"/>
                </a:lnTo>
                <a:lnTo>
                  <a:pt x="208402" y="2084018"/>
                </a:lnTo>
                <a:lnTo>
                  <a:pt x="210281" y="2023938"/>
                </a:lnTo>
                <a:lnTo>
                  <a:pt x="217791" y="1965736"/>
                </a:lnTo>
                <a:lnTo>
                  <a:pt x="234689" y="1909410"/>
                </a:lnTo>
                <a:lnTo>
                  <a:pt x="259096" y="1862474"/>
                </a:lnTo>
                <a:lnTo>
                  <a:pt x="291012" y="1817414"/>
                </a:lnTo>
                <a:lnTo>
                  <a:pt x="328562" y="1777986"/>
                </a:lnTo>
                <a:lnTo>
                  <a:pt x="371744" y="1738560"/>
                </a:lnTo>
                <a:lnTo>
                  <a:pt x="416805" y="1702885"/>
                </a:lnTo>
                <a:lnTo>
                  <a:pt x="463742" y="1667213"/>
                </a:lnTo>
                <a:lnTo>
                  <a:pt x="510678" y="1631541"/>
                </a:lnTo>
                <a:lnTo>
                  <a:pt x="557617" y="1595869"/>
                </a:lnTo>
                <a:lnTo>
                  <a:pt x="600799" y="1558320"/>
                </a:lnTo>
                <a:lnTo>
                  <a:pt x="638351" y="1515138"/>
                </a:lnTo>
                <a:lnTo>
                  <a:pt x="672143" y="1473832"/>
                </a:lnTo>
                <a:lnTo>
                  <a:pt x="698428" y="1426896"/>
                </a:lnTo>
                <a:lnTo>
                  <a:pt x="720959" y="1376203"/>
                </a:lnTo>
                <a:lnTo>
                  <a:pt x="739734" y="1321755"/>
                </a:lnTo>
                <a:lnTo>
                  <a:pt x="756631" y="1265429"/>
                </a:lnTo>
                <a:lnTo>
                  <a:pt x="771652" y="1209105"/>
                </a:lnTo>
                <a:lnTo>
                  <a:pt x="786672" y="1150903"/>
                </a:lnTo>
                <a:lnTo>
                  <a:pt x="803570" y="1096456"/>
                </a:lnTo>
                <a:lnTo>
                  <a:pt x="822344" y="1042007"/>
                </a:lnTo>
                <a:lnTo>
                  <a:pt x="844875" y="991317"/>
                </a:lnTo>
                <a:lnTo>
                  <a:pt x="873037" y="946257"/>
                </a:lnTo>
                <a:lnTo>
                  <a:pt x="906830" y="904952"/>
                </a:lnTo>
                <a:lnTo>
                  <a:pt x="948135" y="871157"/>
                </a:lnTo>
                <a:lnTo>
                  <a:pt x="993197" y="842995"/>
                </a:lnTo>
                <a:lnTo>
                  <a:pt x="1043887" y="820464"/>
                </a:lnTo>
                <a:lnTo>
                  <a:pt x="1098336" y="801690"/>
                </a:lnTo>
                <a:lnTo>
                  <a:pt x="1152783" y="784792"/>
                </a:lnTo>
                <a:lnTo>
                  <a:pt x="1210986" y="769772"/>
                </a:lnTo>
                <a:lnTo>
                  <a:pt x="1267309" y="754751"/>
                </a:lnTo>
                <a:lnTo>
                  <a:pt x="1323635" y="737854"/>
                </a:lnTo>
                <a:lnTo>
                  <a:pt x="1378082" y="719079"/>
                </a:lnTo>
                <a:lnTo>
                  <a:pt x="1428774" y="696549"/>
                </a:lnTo>
                <a:lnTo>
                  <a:pt x="1475711" y="670266"/>
                </a:lnTo>
                <a:lnTo>
                  <a:pt x="1517016" y="636471"/>
                </a:lnTo>
                <a:lnTo>
                  <a:pt x="1560199" y="598919"/>
                </a:lnTo>
                <a:lnTo>
                  <a:pt x="1597750" y="555737"/>
                </a:lnTo>
                <a:lnTo>
                  <a:pt x="1633422" y="510678"/>
                </a:lnTo>
                <a:lnTo>
                  <a:pt x="1669094" y="463741"/>
                </a:lnTo>
                <a:lnTo>
                  <a:pt x="1704766" y="416803"/>
                </a:lnTo>
                <a:lnTo>
                  <a:pt x="1740438" y="371743"/>
                </a:lnTo>
                <a:lnTo>
                  <a:pt x="1779867" y="328561"/>
                </a:lnTo>
                <a:lnTo>
                  <a:pt x="1819293" y="291012"/>
                </a:lnTo>
                <a:lnTo>
                  <a:pt x="1864354" y="259094"/>
                </a:lnTo>
                <a:lnTo>
                  <a:pt x="1911291" y="234686"/>
                </a:lnTo>
                <a:lnTo>
                  <a:pt x="1967617" y="217789"/>
                </a:lnTo>
                <a:lnTo>
                  <a:pt x="2025819" y="210279"/>
                </a:lnTo>
                <a:lnTo>
                  <a:pt x="2085897" y="208401"/>
                </a:lnTo>
                <a:lnTo>
                  <a:pt x="2149731" y="214035"/>
                </a:lnTo>
                <a:lnTo>
                  <a:pt x="2213567" y="221545"/>
                </a:lnTo>
                <a:lnTo>
                  <a:pt x="2277403" y="230932"/>
                </a:lnTo>
                <a:lnTo>
                  <a:pt x="2341237" y="238443"/>
                </a:lnTo>
                <a:lnTo>
                  <a:pt x="2405071" y="242197"/>
                </a:lnTo>
                <a:lnTo>
                  <a:pt x="2467030" y="242197"/>
                </a:lnTo>
                <a:lnTo>
                  <a:pt x="2525233" y="234686"/>
                </a:lnTo>
                <a:lnTo>
                  <a:pt x="2583436" y="219666"/>
                </a:lnTo>
                <a:lnTo>
                  <a:pt x="2639760" y="197137"/>
                </a:lnTo>
                <a:lnTo>
                  <a:pt x="2696083" y="167096"/>
                </a:lnTo>
                <a:lnTo>
                  <a:pt x="2752409" y="137057"/>
                </a:lnTo>
                <a:lnTo>
                  <a:pt x="2808733" y="103262"/>
                </a:lnTo>
                <a:lnTo>
                  <a:pt x="2863182" y="71344"/>
                </a:lnTo>
                <a:lnTo>
                  <a:pt x="2921385" y="43182"/>
                </a:lnTo>
                <a:lnTo>
                  <a:pt x="2977708" y="20652"/>
                </a:lnTo>
                <a:lnTo>
                  <a:pt x="3035911" y="5631"/>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Calibri" panose="020F0502020204030204"/>
            </a:endParaRPr>
          </a:p>
        </p:txBody>
      </p:sp>
      <p:pic>
        <p:nvPicPr>
          <p:cNvPr id="5" name="Afbeelding 4">
            <a:extLst>
              <a:ext uri="{FF2B5EF4-FFF2-40B4-BE49-F238E27FC236}">
                <a16:creationId xmlns:a16="http://schemas.microsoft.com/office/drawing/2014/main" id="{203109E8-EA35-A2F0-853D-E80C23EDBCAD}"/>
              </a:ext>
            </a:extLst>
          </p:cNvPr>
          <p:cNvPicPr>
            <a:picLocks noChangeAspect="1"/>
          </p:cNvPicPr>
          <p:nvPr/>
        </p:nvPicPr>
        <p:blipFill rotWithShape="1">
          <a:blip r:embed="rId3"/>
          <a:srcRect l="10452" r="14457" b="-2"/>
          <a:stretch/>
        </p:blipFill>
        <p:spPr>
          <a:xfrm>
            <a:off x="5724287" y="2642287"/>
            <a:ext cx="3135234" cy="3131460"/>
          </a:xfrm>
          <a:custGeom>
            <a:avLst/>
            <a:gdLst/>
            <a:ahLst/>
            <a:cxnLst/>
            <a:rect l="l" t="t" r="r" b="b"/>
            <a:pathLst>
              <a:path w="2998601" h="2994963">
                <a:moveTo>
                  <a:pt x="1499301" y="0"/>
                </a:moveTo>
                <a:lnTo>
                  <a:pt x="1528395" y="2727"/>
                </a:lnTo>
                <a:lnTo>
                  <a:pt x="1556581" y="10001"/>
                </a:lnTo>
                <a:lnTo>
                  <a:pt x="1583858" y="20912"/>
                </a:lnTo>
                <a:lnTo>
                  <a:pt x="1612043" y="34550"/>
                </a:lnTo>
                <a:lnTo>
                  <a:pt x="1638411" y="50007"/>
                </a:lnTo>
                <a:lnTo>
                  <a:pt x="1665688" y="66373"/>
                </a:lnTo>
                <a:lnTo>
                  <a:pt x="1692964" y="80920"/>
                </a:lnTo>
                <a:lnTo>
                  <a:pt x="1720240" y="95468"/>
                </a:lnTo>
                <a:lnTo>
                  <a:pt x="1746608" y="106378"/>
                </a:lnTo>
                <a:lnTo>
                  <a:pt x="1775703" y="113652"/>
                </a:lnTo>
                <a:lnTo>
                  <a:pt x="1803888" y="117289"/>
                </a:lnTo>
                <a:lnTo>
                  <a:pt x="1833892" y="117289"/>
                </a:lnTo>
                <a:lnTo>
                  <a:pt x="1864806" y="115471"/>
                </a:lnTo>
                <a:lnTo>
                  <a:pt x="1895719" y="111834"/>
                </a:lnTo>
                <a:lnTo>
                  <a:pt x="1926633" y="107288"/>
                </a:lnTo>
                <a:lnTo>
                  <a:pt x="1957546" y="103651"/>
                </a:lnTo>
                <a:lnTo>
                  <a:pt x="1988460" y="100923"/>
                </a:lnTo>
                <a:lnTo>
                  <a:pt x="2017554" y="101832"/>
                </a:lnTo>
                <a:lnTo>
                  <a:pt x="2045740" y="105469"/>
                </a:lnTo>
                <a:lnTo>
                  <a:pt x="2073017" y="113652"/>
                </a:lnTo>
                <a:lnTo>
                  <a:pt x="2095748" y="125472"/>
                </a:lnTo>
                <a:lnTo>
                  <a:pt x="2117568" y="140929"/>
                </a:lnTo>
                <a:lnTo>
                  <a:pt x="2136662" y="159113"/>
                </a:lnTo>
                <a:lnTo>
                  <a:pt x="2155756" y="180025"/>
                </a:lnTo>
                <a:lnTo>
                  <a:pt x="2173031" y="201846"/>
                </a:lnTo>
                <a:lnTo>
                  <a:pt x="2190306" y="224577"/>
                </a:lnTo>
                <a:lnTo>
                  <a:pt x="2207581" y="247307"/>
                </a:lnTo>
                <a:lnTo>
                  <a:pt x="2224856" y="269128"/>
                </a:lnTo>
                <a:lnTo>
                  <a:pt x="2243041" y="290040"/>
                </a:lnTo>
                <a:lnTo>
                  <a:pt x="2263953" y="308225"/>
                </a:lnTo>
                <a:lnTo>
                  <a:pt x="2283956" y="324591"/>
                </a:lnTo>
                <a:lnTo>
                  <a:pt x="2306686" y="337319"/>
                </a:lnTo>
                <a:lnTo>
                  <a:pt x="2331235" y="348230"/>
                </a:lnTo>
                <a:lnTo>
                  <a:pt x="2357602" y="357322"/>
                </a:lnTo>
                <a:lnTo>
                  <a:pt x="2384878" y="365505"/>
                </a:lnTo>
                <a:lnTo>
                  <a:pt x="2412155" y="372779"/>
                </a:lnTo>
                <a:lnTo>
                  <a:pt x="2440341" y="380053"/>
                </a:lnTo>
                <a:lnTo>
                  <a:pt x="2466708" y="388236"/>
                </a:lnTo>
                <a:lnTo>
                  <a:pt x="2493075" y="397328"/>
                </a:lnTo>
                <a:lnTo>
                  <a:pt x="2517624" y="408239"/>
                </a:lnTo>
                <a:lnTo>
                  <a:pt x="2539446" y="421877"/>
                </a:lnTo>
                <a:lnTo>
                  <a:pt x="2559449" y="438243"/>
                </a:lnTo>
                <a:lnTo>
                  <a:pt x="2575814" y="458246"/>
                </a:lnTo>
                <a:lnTo>
                  <a:pt x="2589453" y="480067"/>
                </a:lnTo>
                <a:lnTo>
                  <a:pt x="2600363" y="504615"/>
                </a:lnTo>
                <a:lnTo>
                  <a:pt x="2609455" y="530983"/>
                </a:lnTo>
                <a:lnTo>
                  <a:pt x="2617638" y="557350"/>
                </a:lnTo>
                <a:lnTo>
                  <a:pt x="2624912" y="585536"/>
                </a:lnTo>
                <a:lnTo>
                  <a:pt x="2632186" y="612812"/>
                </a:lnTo>
                <a:lnTo>
                  <a:pt x="2640369" y="640089"/>
                </a:lnTo>
                <a:lnTo>
                  <a:pt x="2649461" y="666457"/>
                </a:lnTo>
                <a:lnTo>
                  <a:pt x="2660371" y="691006"/>
                </a:lnTo>
                <a:lnTo>
                  <a:pt x="2673101" y="713736"/>
                </a:lnTo>
                <a:lnTo>
                  <a:pt x="2689467" y="733739"/>
                </a:lnTo>
                <a:lnTo>
                  <a:pt x="2707651" y="754651"/>
                </a:lnTo>
                <a:lnTo>
                  <a:pt x="2728563" y="772835"/>
                </a:lnTo>
                <a:lnTo>
                  <a:pt x="2750385" y="790110"/>
                </a:lnTo>
                <a:lnTo>
                  <a:pt x="2774024" y="807385"/>
                </a:lnTo>
                <a:lnTo>
                  <a:pt x="2796754" y="824660"/>
                </a:lnTo>
                <a:lnTo>
                  <a:pt x="2818576" y="841936"/>
                </a:lnTo>
                <a:lnTo>
                  <a:pt x="2839487" y="861029"/>
                </a:lnTo>
                <a:lnTo>
                  <a:pt x="2857672" y="880123"/>
                </a:lnTo>
                <a:lnTo>
                  <a:pt x="2873129" y="901944"/>
                </a:lnTo>
                <a:lnTo>
                  <a:pt x="2884949" y="924674"/>
                </a:lnTo>
                <a:lnTo>
                  <a:pt x="2893132" y="951951"/>
                </a:lnTo>
                <a:lnTo>
                  <a:pt x="2896768" y="980137"/>
                </a:lnTo>
                <a:lnTo>
                  <a:pt x="2897678" y="1009232"/>
                </a:lnTo>
                <a:lnTo>
                  <a:pt x="2894950" y="1040145"/>
                </a:lnTo>
                <a:lnTo>
                  <a:pt x="2891313" y="1071058"/>
                </a:lnTo>
                <a:lnTo>
                  <a:pt x="2886767" y="1101972"/>
                </a:lnTo>
                <a:lnTo>
                  <a:pt x="2883130" y="1132885"/>
                </a:lnTo>
                <a:lnTo>
                  <a:pt x="2881312" y="1163799"/>
                </a:lnTo>
                <a:lnTo>
                  <a:pt x="2881312" y="1193803"/>
                </a:lnTo>
                <a:lnTo>
                  <a:pt x="2884949" y="1221988"/>
                </a:lnTo>
                <a:lnTo>
                  <a:pt x="2892222" y="1250174"/>
                </a:lnTo>
                <a:lnTo>
                  <a:pt x="2903133" y="1276542"/>
                </a:lnTo>
                <a:lnTo>
                  <a:pt x="2917681" y="1303818"/>
                </a:lnTo>
                <a:lnTo>
                  <a:pt x="2932228" y="1331095"/>
                </a:lnTo>
                <a:lnTo>
                  <a:pt x="2948594" y="1358371"/>
                </a:lnTo>
                <a:lnTo>
                  <a:pt x="2964050" y="1384739"/>
                </a:lnTo>
                <a:lnTo>
                  <a:pt x="2977689" y="1412924"/>
                </a:lnTo>
                <a:lnTo>
                  <a:pt x="2988599" y="1440201"/>
                </a:lnTo>
                <a:lnTo>
                  <a:pt x="2995873" y="1468387"/>
                </a:lnTo>
                <a:lnTo>
                  <a:pt x="2998601" y="1497481"/>
                </a:lnTo>
                <a:lnTo>
                  <a:pt x="2995873" y="1526576"/>
                </a:lnTo>
                <a:lnTo>
                  <a:pt x="2988599" y="1554762"/>
                </a:lnTo>
                <a:lnTo>
                  <a:pt x="2977689" y="1582039"/>
                </a:lnTo>
                <a:lnTo>
                  <a:pt x="2964050" y="1610224"/>
                </a:lnTo>
                <a:lnTo>
                  <a:pt x="2948594" y="1636592"/>
                </a:lnTo>
                <a:lnTo>
                  <a:pt x="2932228" y="1663869"/>
                </a:lnTo>
                <a:lnTo>
                  <a:pt x="2917681" y="1691145"/>
                </a:lnTo>
                <a:lnTo>
                  <a:pt x="2903133" y="1718421"/>
                </a:lnTo>
                <a:lnTo>
                  <a:pt x="2892222" y="1744789"/>
                </a:lnTo>
                <a:lnTo>
                  <a:pt x="2884949" y="1772975"/>
                </a:lnTo>
                <a:lnTo>
                  <a:pt x="2881312" y="1801160"/>
                </a:lnTo>
                <a:lnTo>
                  <a:pt x="2881312" y="1831165"/>
                </a:lnTo>
                <a:lnTo>
                  <a:pt x="2883130" y="1862078"/>
                </a:lnTo>
                <a:lnTo>
                  <a:pt x="2886767" y="1892991"/>
                </a:lnTo>
                <a:lnTo>
                  <a:pt x="2891313" y="1923905"/>
                </a:lnTo>
                <a:lnTo>
                  <a:pt x="2894950" y="1954818"/>
                </a:lnTo>
                <a:lnTo>
                  <a:pt x="2897678" y="1985731"/>
                </a:lnTo>
                <a:lnTo>
                  <a:pt x="2896768" y="2014827"/>
                </a:lnTo>
                <a:lnTo>
                  <a:pt x="2893132" y="2043013"/>
                </a:lnTo>
                <a:lnTo>
                  <a:pt x="2884949" y="2070289"/>
                </a:lnTo>
                <a:lnTo>
                  <a:pt x="2873129" y="2093019"/>
                </a:lnTo>
                <a:lnTo>
                  <a:pt x="2857672" y="2114841"/>
                </a:lnTo>
                <a:lnTo>
                  <a:pt x="2839487" y="2133934"/>
                </a:lnTo>
                <a:lnTo>
                  <a:pt x="2818576" y="2153027"/>
                </a:lnTo>
                <a:lnTo>
                  <a:pt x="2796754" y="2170303"/>
                </a:lnTo>
                <a:lnTo>
                  <a:pt x="2774024" y="2187578"/>
                </a:lnTo>
                <a:lnTo>
                  <a:pt x="2750385" y="2204853"/>
                </a:lnTo>
                <a:lnTo>
                  <a:pt x="2728563" y="2222128"/>
                </a:lnTo>
                <a:lnTo>
                  <a:pt x="2707651" y="2240312"/>
                </a:lnTo>
                <a:lnTo>
                  <a:pt x="2689467" y="2261224"/>
                </a:lnTo>
                <a:lnTo>
                  <a:pt x="2673101" y="2281227"/>
                </a:lnTo>
                <a:lnTo>
                  <a:pt x="2660371" y="2303957"/>
                </a:lnTo>
                <a:lnTo>
                  <a:pt x="2649461" y="2328506"/>
                </a:lnTo>
                <a:lnTo>
                  <a:pt x="2640369" y="2354874"/>
                </a:lnTo>
                <a:lnTo>
                  <a:pt x="2632186" y="2382151"/>
                </a:lnTo>
                <a:lnTo>
                  <a:pt x="2624912" y="2409427"/>
                </a:lnTo>
                <a:lnTo>
                  <a:pt x="2617638" y="2437613"/>
                </a:lnTo>
                <a:lnTo>
                  <a:pt x="2609455" y="2463980"/>
                </a:lnTo>
                <a:lnTo>
                  <a:pt x="2600363" y="2490347"/>
                </a:lnTo>
                <a:lnTo>
                  <a:pt x="2589453" y="2514896"/>
                </a:lnTo>
                <a:lnTo>
                  <a:pt x="2575814" y="2536718"/>
                </a:lnTo>
                <a:lnTo>
                  <a:pt x="2559449" y="2556720"/>
                </a:lnTo>
                <a:lnTo>
                  <a:pt x="2539446" y="2573086"/>
                </a:lnTo>
                <a:lnTo>
                  <a:pt x="2517624" y="2586724"/>
                </a:lnTo>
                <a:lnTo>
                  <a:pt x="2493075" y="2597635"/>
                </a:lnTo>
                <a:lnTo>
                  <a:pt x="2466708" y="2606727"/>
                </a:lnTo>
                <a:lnTo>
                  <a:pt x="2440341" y="2614910"/>
                </a:lnTo>
                <a:lnTo>
                  <a:pt x="2412155" y="2622184"/>
                </a:lnTo>
                <a:lnTo>
                  <a:pt x="2384878" y="2629458"/>
                </a:lnTo>
                <a:lnTo>
                  <a:pt x="2357602" y="2637641"/>
                </a:lnTo>
                <a:lnTo>
                  <a:pt x="2331235" y="2646733"/>
                </a:lnTo>
                <a:lnTo>
                  <a:pt x="2306686" y="2657644"/>
                </a:lnTo>
                <a:lnTo>
                  <a:pt x="2283956" y="2670372"/>
                </a:lnTo>
                <a:lnTo>
                  <a:pt x="2263953" y="2686738"/>
                </a:lnTo>
                <a:lnTo>
                  <a:pt x="2243041" y="2704923"/>
                </a:lnTo>
                <a:lnTo>
                  <a:pt x="2224856" y="2725835"/>
                </a:lnTo>
                <a:lnTo>
                  <a:pt x="2207581" y="2747656"/>
                </a:lnTo>
                <a:lnTo>
                  <a:pt x="2190306" y="2770386"/>
                </a:lnTo>
                <a:lnTo>
                  <a:pt x="2173031" y="2793117"/>
                </a:lnTo>
                <a:lnTo>
                  <a:pt x="2155756" y="2814938"/>
                </a:lnTo>
                <a:lnTo>
                  <a:pt x="2136662" y="2835850"/>
                </a:lnTo>
                <a:lnTo>
                  <a:pt x="2117568" y="2854034"/>
                </a:lnTo>
                <a:lnTo>
                  <a:pt x="2095748" y="2869491"/>
                </a:lnTo>
                <a:lnTo>
                  <a:pt x="2073017" y="2881311"/>
                </a:lnTo>
                <a:lnTo>
                  <a:pt x="2045740" y="2889494"/>
                </a:lnTo>
                <a:lnTo>
                  <a:pt x="2017554" y="2893131"/>
                </a:lnTo>
                <a:lnTo>
                  <a:pt x="1988460" y="2894040"/>
                </a:lnTo>
                <a:lnTo>
                  <a:pt x="1957546" y="2891312"/>
                </a:lnTo>
                <a:lnTo>
                  <a:pt x="1926633" y="2887676"/>
                </a:lnTo>
                <a:lnTo>
                  <a:pt x="1895719" y="2883129"/>
                </a:lnTo>
                <a:lnTo>
                  <a:pt x="1864806" y="2879493"/>
                </a:lnTo>
                <a:lnTo>
                  <a:pt x="1833892" y="2877674"/>
                </a:lnTo>
                <a:lnTo>
                  <a:pt x="1803888" y="2877674"/>
                </a:lnTo>
                <a:lnTo>
                  <a:pt x="1775703" y="2881311"/>
                </a:lnTo>
                <a:lnTo>
                  <a:pt x="1746608" y="2888585"/>
                </a:lnTo>
                <a:lnTo>
                  <a:pt x="1720240" y="2899495"/>
                </a:lnTo>
                <a:lnTo>
                  <a:pt x="1692964" y="2914043"/>
                </a:lnTo>
                <a:lnTo>
                  <a:pt x="1665688" y="2928591"/>
                </a:lnTo>
                <a:lnTo>
                  <a:pt x="1638411" y="2944956"/>
                </a:lnTo>
                <a:lnTo>
                  <a:pt x="1612043" y="2960413"/>
                </a:lnTo>
                <a:lnTo>
                  <a:pt x="1583858" y="2974051"/>
                </a:lnTo>
                <a:lnTo>
                  <a:pt x="1556581" y="2984962"/>
                </a:lnTo>
                <a:lnTo>
                  <a:pt x="1528395" y="2992236"/>
                </a:lnTo>
                <a:lnTo>
                  <a:pt x="1499301" y="2994963"/>
                </a:lnTo>
                <a:lnTo>
                  <a:pt x="1470206" y="2992236"/>
                </a:lnTo>
                <a:lnTo>
                  <a:pt x="1442020" y="2984962"/>
                </a:lnTo>
                <a:lnTo>
                  <a:pt x="1414744" y="2974051"/>
                </a:lnTo>
                <a:lnTo>
                  <a:pt x="1386558" y="2960413"/>
                </a:lnTo>
                <a:lnTo>
                  <a:pt x="1360190" y="2944956"/>
                </a:lnTo>
                <a:lnTo>
                  <a:pt x="1332914" y="2928591"/>
                </a:lnTo>
                <a:lnTo>
                  <a:pt x="1305637" y="2914043"/>
                </a:lnTo>
                <a:lnTo>
                  <a:pt x="1278361" y="2899495"/>
                </a:lnTo>
                <a:lnTo>
                  <a:pt x="1251085" y="2888585"/>
                </a:lnTo>
                <a:lnTo>
                  <a:pt x="1222899" y="2881311"/>
                </a:lnTo>
                <a:lnTo>
                  <a:pt x="1194713" y="2877674"/>
                </a:lnTo>
                <a:lnTo>
                  <a:pt x="1164708" y="2877674"/>
                </a:lnTo>
                <a:lnTo>
                  <a:pt x="1133795" y="2879493"/>
                </a:lnTo>
                <a:lnTo>
                  <a:pt x="1102882" y="2883129"/>
                </a:lnTo>
                <a:lnTo>
                  <a:pt x="1071968" y="2887676"/>
                </a:lnTo>
                <a:lnTo>
                  <a:pt x="1041054" y="2891312"/>
                </a:lnTo>
                <a:lnTo>
                  <a:pt x="1010141" y="2894040"/>
                </a:lnTo>
                <a:lnTo>
                  <a:pt x="981047" y="2893131"/>
                </a:lnTo>
                <a:lnTo>
                  <a:pt x="952861" y="2889494"/>
                </a:lnTo>
                <a:lnTo>
                  <a:pt x="925584" y="2881311"/>
                </a:lnTo>
                <a:lnTo>
                  <a:pt x="902854" y="2869491"/>
                </a:lnTo>
                <a:lnTo>
                  <a:pt x="881032" y="2854034"/>
                </a:lnTo>
                <a:lnTo>
                  <a:pt x="861939" y="2835850"/>
                </a:lnTo>
                <a:lnTo>
                  <a:pt x="842845" y="2814938"/>
                </a:lnTo>
                <a:lnTo>
                  <a:pt x="825570" y="2793117"/>
                </a:lnTo>
                <a:lnTo>
                  <a:pt x="808295" y="2770386"/>
                </a:lnTo>
                <a:lnTo>
                  <a:pt x="791020" y="2747656"/>
                </a:lnTo>
                <a:lnTo>
                  <a:pt x="773745" y="2725835"/>
                </a:lnTo>
                <a:lnTo>
                  <a:pt x="755560" y="2704923"/>
                </a:lnTo>
                <a:lnTo>
                  <a:pt x="734648" y="2686738"/>
                </a:lnTo>
                <a:lnTo>
                  <a:pt x="714645" y="2670372"/>
                </a:lnTo>
                <a:lnTo>
                  <a:pt x="691915" y="2657644"/>
                </a:lnTo>
                <a:lnTo>
                  <a:pt x="667366" y="2646733"/>
                </a:lnTo>
                <a:lnTo>
                  <a:pt x="640999" y="2637641"/>
                </a:lnTo>
                <a:lnTo>
                  <a:pt x="613722" y="2629458"/>
                </a:lnTo>
                <a:lnTo>
                  <a:pt x="586446" y="2622184"/>
                </a:lnTo>
                <a:lnTo>
                  <a:pt x="558260" y="2614910"/>
                </a:lnTo>
                <a:lnTo>
                  <a:pt x="531893" y="2606727"/>
                </a:lnTo>
                <a:lnTo>
                  <a:pt x="505525" y="2597635"/>
                </a:lnTo>
                <a:lnTo>
                  <a:pt x="480977" y="2586724"/>
                </a:lnTo>
                <a:lnTo>
                  <a:pt x="459155" y="2573086"/>
                </a:lnTo>
                <a:lnTo>
                  <a:pt x="439152" y="2556720"/>
                </a:lnTo>
                <a:lnTo>
                  <a:pt x="422787" y="2536718"/>
                </a:lnTo>
                <a:lnTo>
                  <a:pt x="409149" y="2514896"/>
                </a:lnTo>
                <a:lnTo>
                  <a:pt x="398238" y="2490347"/>
                </a:lnTo>
                <a:lnTo>
                  <a:pt x="389146" y="2463980"/>
                </a:lnTo>
                <a:lnTo>
                  <a:pt x="380963" y="2437613"/>
                </a:lnTo>
                <a:lnTo>
                  <a:pt x="373689" y="2409427"/>
                </a:lnTo>
                <a:lnTo>
                  <a:pt x="366415" y="2382151"/>
                </a:lnTo>
                <a:lnTo>
                  <a:pt x="358232" y="2354874"/>
                </a:lnTo>
                <a:lnTo>
                  <a:pt x="349140" y="2328506"/>
                </a:lnTo>
                <a:lnTo>
                  <a:pt x="338229" y="2303957"/>
                </a:lnTo>
                <a:lnTo>
                  <a:pt x="325500" y="2281227"/>
                </a:lnTo>
                <a:lnTo>
                  <a:pt x="309135" y="2261224"/>
                </a:lnTo>
                <a:lnTo>
                  <a:pt x="290950" y="2240312"/>
                </a:lnTo>
                <a:lnTo>
                  <a:pt x="270038" y="2222128"/>
                </a:lnTo>
                <a:lnTo>
                  <a:pt x="247307" y="2204853"/>
                </a:lnTo>
                <a:lnTo>
                  <a:pt x="224577" y="2187578"/>
                </a:lnTo>
                <a:lnTo>
                  <a:pt x="201847" y="2170303"/>
                </a:lnTo>
                <a:lnTo>
                  <a:pt x="180025" y="2153027"/>
                </a:lnTo>
                <a:lnTo>
                  <a:pt x="159113" y="2133934"/>
                </a:lnTo>
                <a:lnTo>
                  <a:pt x="140929" y="2114841"/>
                </a:lnTo>
                <a:lnTo>
                  <a:pt x="125473" y="2093019"/>
                </a:lnTo>
                <a:lnTo>
                  <a:pt x="113653" y="2070289"/>
                </a:lnTo>
                <a:lnTo>
                  <a:pt x="105470" y="2043013"/>
                </a:lnTo>
                <a:lnTo>
                  <a:pt x="101833" y="2014827"/>
                </a:lnTo>
                <a:lnTo>
                  <a:pt x="100923" y="1985731"/>
                </a:lnTo>
                <a:lnTo>
                  <a:pt x="103651" y="1954818"/>
                </a:lnTo>
                <a:lnTo>
                  <a:pt x="107288" y="1923905"/>
                </a:lnTo>
                <a:lnTo>
                  <a:pt x="111834" y="1892991"/>
                </a:lnTo>
                <a:lnTo>
                  <a:pt x="115471" y="1862078"/>
                </a:lnTo>
                <a:lnTo>
                  <a:pt x="117290" y="1831165"/>
                </a:lnTo>
                <a:lnTo>
                  <a:pt x="117290" y="1801160"/>
                </a:lnTo>
                <a:lnTo>
                  <a:pt x="113653" y="1772975"/>
                </a:lnTo>
                <a:lnTo>
                  <a:pt x="106379" y="1744789"/>
                </a:lnTo>
                <a:lnTo>
                  <a:pt x="95468" y="1718421"/>
                </a:lnTo>
                <a:lnTo>
                  <a:pt x="81830" y="1691145"/>
                </a:lnTo>
                <a:lnTo>
                  <a:pt x="66373" y="1663869"/>
                </a:lnTo>
                <a:lnTo>
                  <a:pt x="50008" y="1636592"/>
                </a:lnTo>
                <a:lnTo>
                  <a:pt x="34551" y="1610224"/>
                </a:lnTo>
                <a:lnTo>
                  <a:pt x="20912" y="1582039"/>
                </a:lnTo>
                <a:lnTo>
                  <a:pt x="10002" y="1554762"/>
                </a:lnTo>
                <a:lnTo>
                  <a:pt x="2728" y="1526576"/>
                </a:lnTo>
                <a:lnTo>
                  <a:pt x="0" y="1497481"/>
                </a:lnTo>
                <a:lnTo>
                  <a:pt x="2728" y="1468387"/>
                </a:lnTo>
                <a:lnTo>
                  <a:pt x="10002" y="1440201"/>
                </a:lnTo>
                <a:lnTo>
                  <a:pt x="20912" y="1412924"/>
                </a:lnTo>
                <a:lnTo>
                  <a:pt x="34551" y="1384739"/>
                </a:lnTo>
                <a:lnTo>
                  <a:pt x="50008" y="1358371"/>
                </a:lnTo>
                <a:lnTo>
                  <a:pt x="66373" y="1331095"/>
                </a:lnTo>
                <a:lnTo>
                  <a:pt x="81830" y="1303818"/>
                </a:lnTo>
                <a:lnTo>
                  <a:pt x="95468" y="1276542"/>
                </a:lnTo>
                <a:lnTo>
                  <a:pt x="106379" y="1250174"/>
                </a:lnTo>
                <a:lnTo>
                  <a:pt x="113653" y="1221988"/>
                </a:lnTo>
                <a:lnTo>
                  <a:pt x="117290" y="1193803"/>
                </a:lnTo>
                <a:lnTo>
                  <a:pt x="117290" y="1163799"/>
                </a:lnTo>
                <a:lnTo>
                  <a:pt x="115471" y="1132885"/>
                </a:lnTo>
                <a:lnTo>
                  <a:pt x="111834" y="1101972"/>
                </a:lnTo>
                <a:lnTo>
                  <a:pt x="107288" y="1071058"/>
                </a:lnTo>
                <a:lnTo>
                  <a:pt x="103651" y="1040145"/>
                </a:lnTo>
                <a:lnTo>
                  <a:pt x="100923" y="1009232"/>
                </a:lnTo>
                <a:lnTo>
                  <a:pt x="101833" y="980137"/>
                </a:lnTo>
                <a:lnTo>
                  <a:pt x="105470" y="951951"/>
                </a:lnTo>
                <a:lnTo>
                  <a:pt x="113653" y="924674"/>
                </a:lnTo>
                <a:lnTo>
                  <a:pt x="125473" y="901944"/>
                </a:lnTo>
                <a:lnTo>
                  <a:pt x="140929" y="880123"/>
                </a:lnTo>
                <a:lnTo>
                  <a:pt x="159113" y="861029"/>
                </a:lnTo>
                <a:lnTo>
                  <a:pt x="180025" y="841936"/>
                </a:lnTo>
                <a:lnTo>
                  <a:pt x="201847" y="824660"/>
                </a:lnTo>
                <a:lnTo>
                  <a:pt x="224577" y="807385"/>
                </a:lnTo>
                <a:lnTo>
                  <a:pt x="247307" y="790110"/>
                </a:lnTo>
                <a:lnTo>
                  <a:pt x="270038" y="772835"/>
                </a:lnTo>
                <a:lnTo>
                  <a:pt x="290950" y="754651"/>
                </a:lnTo>
                <a:lnTo>
                  <a:pt x="309135" y="733739"/>
                </a:lnTo>
                <a:lnTo>
                  <a:pt x="325500" y="713736"/>
                </a:lnTo>
                <a:lnTo>
                  <a:pt x="338229" y="691006"/>
                </a:lnTo>
                <a:lnTo>
                  <a:pt x="349140" y="666457"/>
                </a:lnTo>
                <a:lnTo>
                  <a:pt x="358232" y="640089"/>
                </a:lnTo>
                <a:lnTo>
                  <a:pt x="366415" y="612812"/>
                </a:lnTo>
                <a:lnTo>
                  <a:pt x="373689" y="585536"/>
                </a:lnTo>
                <a:lnTo>
                  <a:pt x="380963" y="557350"/>
                </a:lnTo>
                <a:lnTo>
                  <a:pt x="389146" y="530983"/>
                </a:lnTo>
                <a:lnTo>
                  <a:pt x="398238" y="504615"/>
                </a:lnTo>
                <a:lnTo>
                  <a:pt x="409149" y="480067"/>
                </a:lnTo>
                <a:lnTo>
                  <a:pt x="422787" y="458246"/>
                </a:lnTo>
                <a:lnTo>
                  <a:pt x="439152" y="438243"/>
                </a:lnTo>
                <a:lnTo>
                  <a:pt x="459155" y="421877"/>
                </a:lnTo>
                <a:lnTo>
                  <a:pt x="480977" y="408239"/>
                </a:lnTo>
                <a:lnTo>
                  <a:pt x="505525" y="397328"/>
                </a:lnTo>
                <a:lnTo>
                  <a:pt x="531893" y="388236"/>
                </a:lnTo>
                <a:lnTo>
                  <a:pt x="558260" y="380053"/>
                </a:lnTo>
                <a:lnTo>
                  <a:pt x="586446" y="372779"/>
                </a:lnTo>
                <a:lnTo>
                  <a:pt x="613722" y="365505"/>
                </a:lnTo>
                <a:lnTo>
                  <a:pt x="640999" y="357322"/>
                </a:lnTo>
                <a:lnTo>
                  <a:pt x="667366" y="348230"/>
                </a:lnTo>
                <a:lnTo>
                  <a:pt x="691915" y="337319"/>
                </a:lnTo>
                <a:lnTo>
                  <a:pt x="714645" y="324591"/>
                </a:lnTo>
                <a:lnTo>
                  <a:pt x="734648" y="308225"/>
                </a:lnTo>
                <a:lnTo>
                  <a:pt x="755560" y="290040"/>
                </a:lnTo>
                <a:lnTo>
                  <a:pt x="773745" y="269128"/>
                </a:lnTo>
                <a:lnTo>
                  <a:pt x="791020" y="247307"/>
                </a:lnTo>
                <a:lnTo>
                  <a:pt x="808295" y="224577"/>
                </a:lnTo>
                <a:lnTo>
                  <a:pt x="825570" y="201846"/>
                </a:lnTo>
                <a:lnTo>
                  <a:pt x="842845" y="180025"/>
                </a:lnTo>
                <a:lnTo>
                  <a:pt x="861939" y="159113"/>
                </a:lnTo>
                <a:lnTo>
                  <a:pt x="881032" y="140929"/>
                </a:lnTo>
                <a:lnTo>
                  <a:pt x="902854" y="125472"/>
                </a:lnTo>
                <a:lnTo>
                  <a:pt x="925584" y="113652"/>
                </a:lnTo>
                <a:lnTo>
                  <a:pt x="952861" y="105469"/>
                </a:lnTo>
                <a:lnTo>
                  <a:pt x="981047" y="101832"/>
                </a:lnTo>
                <a:lnTo>
                  <a:pt x="1010141" y="100923"/>
                </a:lnTo>
                <a:lnTo>
                  <a:pt x="1041054" y="103651"/>
                </a:lnTo>
                <a:lnTo>
                  <a:pt x="1071968" y="107288"/>
                </a:lnTo>
                <a:lnTo>
                  <a:pt x="1102882" y="111834"/>
                </a:lnTo>
                <a:lnTo>
                  <a:pt x="1133795" y="115471"/>
                </a:lnTo>
                <a:lnTo>
                  <a:pt x="1164708" y="117289"/>
                </a:lnTo>
                <a:lnTo>
                  <a:pt x="1194713" y="117289"/>
                </a:lnTo>
                <a:lnTo>
                  <a:pt x="1222899" y="113652"/>
                </a:lnTo>
                <a:lnTo>
                  <a:pt x="1251085" y="106378"/>
                </a:lnTo>
                <a:lnTo>
                  <a:pt x="1278361" y="95468"/>
                </a:lnTo>
                <a:lnTo>
                  <a:pt x="1305637" y="80920"/>
                </a:lnTo>
                <a:lnTo>
                  <a:pt x="1332914" y="66373"/>
                </a:lnTo>
                <a:lnTo>
                  <a:pt x="1360190" y="50007"/>
                </a:lnTo>
                <a:lnTo>
                  <a:pt x="1386558" y="34550"/>
                </a:lnTo>
                <a:lnTo>
                  <a:pt x="1414744" y="20912"/>
                </a:lnTo>
                <a:lnTo>
                  <a:pt x="1442020" y="10001"/>
                </a:lnTo>
                <a:lnTo>
                  <a:pt x="1470206" y="2727"/>
                </a:lnTo>
                <a:close/>
              </a:path>
            </a:pathLst>
          </a:custGeom>
        </p:spPr>
      </p:pic>
      <p:sp>
        <p:nvSpPr>
          <p:cNvPr id="31" name="Freeform: Shape 30">
            <a:extLst>
              <a:ext uri="{FF2B5EF4-FFF2-40B4-BE49-F238E27FC236}">
                <a16:creationId xmlns:a16="http://schemas.microsoft.com/office/drawing/2014/main" id="{304BD3B5-98FC-4F3B-BD5D-C4BF6D4ED9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6276" y="0"/>
            <a:ext cx="4335725" cy="3532180"/>
          </a:xfrm>
          <a:custGeom>
            <a:avLst/>
            <a:gdLst>
              <a:gd name="connsiteX0" fmla="*/ 179111 w 4335725"/>
              <a:gd name="connsiteY0" fmla="*/ 0 h 3532180"/>
              <a:gd name="connsiteX1" fmla="*/ 4335725 w 4335725"/>
              <a:gd name="connsiteY1" fmla="*/ 0 h 3532180"/>
              <a:gd name="connsiteX2" fmla="*/ 4335725 w 4335725"/>
              <a:gd name="connsiteY2" fmla="*/ 2845937 h 3532180"/>
              <a:gd name="connsiteX3" fmla="*/ 4315217 w 4335725"/>
              <a:gd name="connsiteY3" fmla="*/ 2853009 h 3532180"/>
              <a:gd name="connsiteX4" fmla="*/ 4269092 w 4335725"/>
              <a:gd name="connsiteY4" fmla="*/ 2867324 h 3532180"/>
              <a:gd name="connsiteX5" fmla="*/ 4219783 w 4335725"/>
              <a:gd name="connsiteY5" fmla="*/ 2880049 h 3532180"/>
              <a:gd name="connsiteX6" fmla="*/ 4172065 w 4335725"/>
              <a:gd name="connsiteY6" fmla="*/ 2892774 h 3532180"/>
              <a:gd name="connsiteX7" fmla="*/ 4124349 w 4335725"/>
              <a:gd name="connsiteY7" fmla="*/ 2907089 h 3532180"/>
              <a:gd name="connsiteX8" fmla="*/ 4078224 w 4335725"/>
              <a:gd name="connsiteY8" fmla="*/ 2922994 h 3532180"/>
              <a:gd name="connsiteX9" fmla="*/ 4035278 w 4335725"/>
              <a:gd name="connsiteY9" fmla="*/ 2942082 h 3532180"/>
              <a:gd name="connsiteX10" fmla="*/ 3995515 w 4335725"/>
              <a:gd name="connsiteY10" fmla="*/ 2964348 h 3532180"/>
              <a:gd name="connsiteX11" fmla="*/ 3960521 w 4335725"/>
              <a:gd name="connsiteY11" fmla="*/ 2992978 h 3532180"/>
              <a:gd name="connsiteX12" fmla="*/ 3923939 w 4335725"/>
              <a:gd name="connsiteY12" fmla="*/ 3024791 h 3532180"/>
              <a:gd name="connsiteX13" fmla="*/ 3892126 w 4335725"/>
              <a:gd name="connsiteY13" fmla="*/ 3061373 h 3532180"/>
              <a:gd name="connsiteX14" fmla="*/ 3861905 w 4335725"/>
              <a:gd name="connsiteY14" fmla="*/ 3099547 h 3532180"/>
              <a:gd name="connsiteX15" fmla="*/ 3831684 w 4335725"/>
              <a:gd name="connsiteY15" fmla="*/ 3139310 h 3532180"/>
              <a:gd name="connsiteX16" fmla="*/ 3801464 w 4335725"/>
              <a:gd name="connsiteY16" fmla="*/ 3179075 h 3532180"/>
              <a:gd name="connsiteX17" fmla="*/ 3771243 w 4335725"/>
              <a:gd name="connsiteY17" fmla="*/ 3217249 h 3532180"/>
              <a:gd name="connsiteX18" fmla="*/ 3737841 w 4335725"/>
              <a:gd name="connsiteY18" fmla="*/ 3253831 h 3532180"/>
              <a:gd name="connsiteX19" fmla="*/ 3704438 w 4335725"/>
              <a:gd name="connsiteY19" fmla="*/ 3285642 h 3532180"/>
              <a:gd name="connsiteX20" fmla="*/ 3666266 w 4335725"/>
              <a:gd name="connsiteY20" fmla="*/ 3312682 h 3532180"/>
              <a:gd name="connsiteX21" fmla="*/ 3626501 w 4335725"/>
              <a:gd name="connsiteY21" fmla="*/ 3333360 h 3532180"/>
              <a:gd name="connsiteX22" fmla="*/ 3578783 w 4335725"/>
              <a:gd name="connsiteY22" fmla="*/ 3347676 h 3532180"/>
              <a:gd name="connsiteX23" fmla="*/ 3529475 w 4335725"/>
              <a:gd name="connsiteY23" fmla="*/ 3354038 h 3532180"/>
              <a:gd name="connsiteX24" fmla="*/ 3478579 w 4335725"/>
              <a:gd name="connsiteY24" fmla="*/ 3355628 h 3532180"/>
              <a:gd name="connsiteX25" fmla="*/ 3424498 w 4335725"/>
              <a:gd name="connsiteY25" fmla="*/ 3350856 h 3532180"/>
              <a:gd name="connsiteX26" fmla="*/ 3370419 w 4335725"/>
              <a:gd name="connsiteY26" fmla="*/ 3344494 h 3532180"/>
              <a:gd name="connsiteX27" fmla="*/ 3316339 w 4335725"/>
              <a:gd name="connsiteY27" fmla="*/ 3336540 h 3532180"/>
              <a:gd name="connsiteX28" fmla="*/ 3262260 w 4335725"/>
              <a:gd name="connsiteY28" fmla="*/ 3330180 h 3532180"/>
              <a:gd name="connsiteX29" fmla="*/ 3208180 w 4335725"/>
              <a:gd name="connsiteY29" fmla="*/ 3326998 h 3532180"/>
              <a:gd name="connsiteX30" fmla="*/ 3155691 w 4335725"/>
              <a:gd name="connsiteY30" fmla="*/ 3326998 h 3532180"/>
              <a:gd name="connsiteX31" fmla="*/ 3106385 w 4335725"/>
              <a:gd name="connsiteY31" fmla="*/ 3333360 h 3532180"/>
              <a:gd name="connsiteX32" fmla="*/ 3055487 w 4335725"/>
              <a:gd name="connsiteY32" fmla="*/ 3346085 h 3532180"/>
              <a:gd name="connsiteX33" fmla="*/ 3009359 w 4335725"/>
              <a:gd name="connsiteY33" fmla="*/ 3365171 h 3532180"/>
              <a:gd name="connsiteX34" fmla="*/ 2961643 w 4335725"/>
              <a:gd name="connsiteY34" fmla="*/ 3390621 h 3532180"/>
              <a:gd name="connsiteX35" fmla="*/ 2913927 w 4335725"/>
              <a:gd name="connsiteY35" fmla="*/ 3416071 h 3532180"/>
              <a:gd name="connsiteX36" fmla="*/ 2866209 w 4335725"/>
              <a:gd name="connsiteY36" fmla="*/ 3444699 h 3532180"/>
              <a:gd name="connsiteX37" fmla="*/ 2820081 w 4335725"/>
              <a:gd name="connsiteY37" fmla="*/ 3471739 h 3532180"/>
              <a:gd name="connsiteX38" fmla="*/ 2770775 w 4335725"/>
              <a:gd name="connsiteY38" fmla="*/ 3495598 h 3532180"/>
              <a:gd name="connsiteX39" fmla="*/ 2723057 w 4335725"/>
              <a:gd name="connsiteY39" fmla="*/ 3514685 h 3532180"/>
              <a:gd name="connsiteX40" fmla="*/ 2673749 w 4335725"/>
              <a:gd name="connsiteY40" fmla="*/ 3527410 h 3532180"/>
              <a:gd name="connsiteX41" fmla="*/ 2622852 w 4335725"/>
              <a:gd name="connsiteY41" fmla="*/ 3532180 h 3532180"/>
              <a:gd name="connsiteX42" fmla="*/ 2571953 w 4335725"/>
              <a:gd name="connsiteY42" fmla="*/ 3527410 h 3532180"/>
              <a:gd name="connsiteX43" fmla="*/ 2522645 w 4335725"/>
              <a:gd name="connsiteY43" fmla="*/ 3514685 h 3532180"/>
              <a:gd name="connsiteX44" fmla="*/ 2474930 w 4335725"/>
              <a:gd name="connsiteY44" fmla="*/ 3495598 h 3532180"/>
              <a:gd name="connsiteX45" fmla="*/ 2425621 w 4335725"/>
              <a:gd name="connsiteY45" fmla="*/ 3471739 h 3532180"/>
              <a:gd name="connsiteX46" fmla="*/ 2379493 w 4335725"/>
              <a:gd name="connsiteY46" fmla="*/ 3444699 h 3532180"/>
              <a:gd name="connsiteX47" fmla="*/ 2331777 w 4335725"/>
              <a:gd name="connsiteY47" fmla="*/ 3416071 h 3532180"/>
              <a:gd name="connsiteX48" fmla="*/ 2284059 w 4335725"/>
              <a:gd name="connsiteY48" fmla="*/ 3390621 h 3532180"/>
              <a:gd name="connsiteX49" fmla="*/ 2236343 w 4335725"/>
              <a:gd name="connsiteY49" fmla="*/ 3365171 h 3532180"/>
              <a:gd name="connsiteX50" fmla="*/ 2188627 w 4335725"/>
              <a:gd name="connsiteY50" fmla="*/ 3346085 h 3532180"/>
              <a:gd name="connsiteX51" fmla="*/ 2139319 w 4335725"/>
              <a:gd name="connsiteY51" fmla="*/ 3333360 h 3532180"/>
              <a:gd name="connsiteX52" fmla="*/ 2090011 w 4335725"/>
              <a:gd name="connsiteY52" fmla="*/ 3326998 h 3532180"/>
              <a:gd name="connsiteX53" fmla="*/ 2037520 w 4335725"/>
              <a:gd name="connsiteY53" fmla="*/ 3326998 h 3532180"/>
              <a:gd name="connsiteX54" fmla="*/ 1983442 w 4335725"/>
              <a:gd name="connsiteY54" fmla="*/ 3330180 h 3532180"/>
              <a:gd name="connsiteX55" fmla="*/ 1929363 w 4335725"/>
              <a:gd name="connsiteY55" fmla="*/ 3336540 h 3532180"/>
              <a:gd name="connsiteX56" fmla="*/ 1875283 w 4335725"/>
              <a:gd name="connsiteY56" fmla="*/ 3344494 h 3532180"/>
              <a:gd name="connsiteX57" fmla="*/ 1821202 w 4335725"/>
              <a:gd name="connsiteY57" fmla="*/ 3350856 h 3532180"/>
              <a:gd name="connsiteX58" fmla="*/ 1767124 w 4335725"/>
              <a:gd name="connsiteY58" fmla="*/ 3355628 h 3532180"/>
              <a:gd name="connsiteX59" fmla="*/ 1716227 w 4335725"/>
              <a:gd name="connsiteY59" fmla="*/ 3354038 h 3532180"/>
              <a:gd name="connsiteX60" fmla="*/ 1666919 w 4335725"/>
              <a:gd name="connsiteY60" fmla="*/ 3347676 h 3532180"/>
              <a:gd name="connsiteX61" fmla="*/ 1619201 w 4335725"/>
              <a:gd name="connsiteY61" fmla="*/ 3333360 h 3532180"/>
              <a:gd name="connsiteX62" fmla="*/ 1579437 w 4335725"/>
              <a:gd name="connsiteY62" fmla="*/ 3312682 h 3532180"/>
              <a:gd name="connsiteX63" fmla="*/ 1541263 w 4335725"/>
              <a:gd name="connsiteY63" fmla="*/ 3285642 h 3532180"/>
              <a:gd name="connsiteX64" fmla="*/ 1507862 w 4335725"/>
              <a:gd name="connsiteY64" fmla="*/ 3253831 h 3532180"/>
              <a:gd name="connsiteX65" fmla="*/ 1474459 w 4335725"/>
              <a:gd name="connsiteY65" fmla="*/ 3217249 h 3532180"/>
              <a:gd name="connsiteX66" fmla="*/ 1444238 w 4335725"/>
              <a:gd name="connsiteY66" fmla="*/ 3179075 h 3532180"/>
              <a:gd name="connsiteX67" fmla="*/ 1414018 w 4335725"/>
              <a:gd name="connsiteY67" fmla="*/ 3139310 h 3532180"/>
              <a:gd name="connsiteX68" fmla="*/ 1383797 w 4335725"/>
              <a:gd name="connsiteY68" fmla="*/ 3099547 h 3532180"/>
              <a:gd name="connsiteX69" fmla="*/ 1353577 w 4335725"/>
              <a:gd name="connsiteY69" fmla="*/ 3061373 h 3532180"/>
              <a:gd name="connsiteX70" fmla="*/ 1321765 w 4335725"/>
              <a:gd name="connsiteY70" fmla="*/ 3024791 h 3532180"/>
              <a:gd name="connsiteX71" fmla="*/ 1285181 w 4335725"/>
              <a:gd name="connsiteY71" fmla="*/ 2992978 h 3532180"/>
              <a:gd name="connsiteX72" fmla="*/ 1250188 w 4335725"/>
              <a:gd name="connsiteY72" fmla="*/ 2964348 h 3532180"/>
              <a:gd name="connsiteX73" fmla="*/ 1210424 w 4335725"/>
              <a:gd name="connsiteY73" fmla="*/ 2942082 h 3532180"/>
              <a:gd name="connsiteX74" fmla="*/ 1167479 w 4335725"/>
              <a:gd name="connsiteY74" fmla="*/ 2922994 h 3532180"/>
              <a:gd name="connsiteX75" fmla="*/ 1121353 w 4335725"/>
              <a:gd name="connsiteY75" fmla="*/ 2907089 h 3532180"/>
              <a:gd name="connsiteX76" fmla="*/ 1073635 w 4335725"/>
              <a:gd name="connsiteY76" fmla="*/ 2892774 h 3532180"/>
              <a:gd name="connsiteX77" fmla="*/ 1025919 w 4335725"/>
              <a:gd name="connsiteY77" fmla="*/ 2880049 h 3532180"/>
              <a:gd name="connsiteX78" fmla="*/ 976611 w 4335725"/>
              <a:gd name="connsiteY78" fmla="*/ 2867324 h 3532180"/>
              <a:gd name="connsiteX79" fmla="*/ 930485 w 4335725"/>
              <a:gd name="connsiteY79" fmla="*/ 2853009 h 3532180"/>
              <a:gd name="connsiteX80" fmla="*/ 884357 w 4335725"/>
              <a:gd name="connsiteY80" fmla="*/ 2837103 h 3532180"/>
              <a:gd name="connsiteX81" fmla="*/ 841413 w 4335725"/>
              <a:gd name="connsiteY81" fmla="*/ 2818015 h 3532180"/>
              <a:gd name="connsiteX82" fmla="*/ 803238 w 4335725"/>
              <a:gd name="connsiteY82" fmla="*/ 2794157 h 3532180"/>
              <a:gd name="connsiteX83" fmla="*/ 768245 w 4335725"/>
              <a:gd name="connsiteY83" fmla="*/ 2765527 h 3532180"/>
              <a:gd name="connsiteX84" fmla="*/ 739617 w 4335725"/>
              <a:gd name="connsiteY84" fmla="*/ 2730536 h 3532180"/>
              <a:gd name="connsiteX85" fmla="*/ 715759 w 4335725"/>
              <a:gd name="connsiteY85" fmla="*/ 2692361 h 3532180"/>
              <a:gd name="connsiteX86" fmla="*/ 696671 w 4335725"/>
              <a:gd name="connsiteY86" fmla="*/ 2649416 h 3532180"/>
              <a:gd name="connsiteX87" fmla="*/ 680766 w 4335725"/>
              <a:gd name="connsiteY87" fmla="*/ 2603290 h 3532180"/>
              <a:gd name="connsiteX88" fmla="*/ 666450 w 4335725"/>
              <a:gd name="connsiteY88" fmla="*/ 2557164 h 3532180"/>
              <a:gd name="connsiteX89" fmla="*/ 653726 w 4335725"/>
              <a:gd name="connsiteY89" fmla="*/ 2507856 h 3532180"/>
              <a:gd name="connsiteX90" fmla="*/ 641000 w 4335725"/>
              <a:gd name="connsiteY90" fmla="*/ 2460140 h 3532180"/>
              <a:gd name="connsiteX91" fmla="*/ 626685 w 4335725"/>
              <a:gd name="connsiteY91" fmla="*/ 2412422 h 3532180"/>
              <a:gd name="connsiteX92" fmla="*/ 610780 w 4335725"/>
              <a:gd name="connsiteY92" fmla="*/ 2366295 h 3532180"/>
              <a:gd name="connsiteX93" fmla="*/ 591692 w 4335725"/>
              <a:gd name="connsiteY93" fmla="*/ 2323348 h 3532180"/>
              <a:gd name="connsiteX94" fmla="*/ 569424 w 4335725"/>
              <a:gd name="connsiteY94" fmla="*/ 2283586 h 3532180"/>
              <a:gd name="connsiteX95" fmla="*/ 540796 w 4335725"/>
              <a:gd name="connsiteY95" fmla="*/ 2248593 h 3532180"/>
              <a:gd name="connsiteX96" fmla="*/ 508983 w 4335725"/>
              <a:gd name="connsiteY96" fmla="*/ 2212010 h 3532180"/>
              <a:gd name="connsiteX97" fmla="*/ 472400 w 4335725"/>
              <a:gd name="connsiteY97" fmla="*/ 2180199 h 3532180"/>
              <a:gd name="connsiteX98" fmla="*/ 432635 w 4335725"/>
              <a:gd name="connsiteY98" fmla="*/ 2149978 h 3532180"/>
              <a:gd name="connsiteX99" fmla="*/ 392872 w 4335725"/>
              <a:gd name="connsiteY99" fmla="*/ 2119758 h 3532180"/>
              <a:gd name="connsiteX100" fmla="*/ 353108 w 4335725"/>
              <a:gd name="connsiteY100" fmla="*/ 2089537 h 3532180"/>
              <a:gd name="connsiteX101" fmla="*/ 314933 w 4335725"/>
              <a:gd name="connsiteY101" fmla="*/ 2059315 h 3532180"/>
              <a:gd name="connsiteX102" fmla="*/ 278350 w 4335725"/>
              <a:gd name="connsiteY102" fmla="*/ 2025914 h 3532180"/>
              <a:gd name="connsiteX103" fmla="*/ 246539 w 4335725"/>
              <a:gd name="connsiteY103" fmla="*/ 1992513 h 3532180"/>
              <a:gd name="connsiteX104" fmla="*/ 219500 w 4335725"/>
              <a:gd name="connsiteY104" fmla="*/ 1954338 h 3532180"/>
              <a:gd name="connsiteX105" fmla="*/ 198823 w 4335725"/>
              <a:gd name="connsiteY105" fmla="*/ 1914575 h 3532180"/>
              <a:gd name="connsiteX106" fmla="*/ 184508 w 4335725"/>
              <a:gd name="connsiteY106" fmla="*/ 1866859 h 3532180"/>
              <a:gd name="connsiteX107" fmla="*/ 178145 w 4335725"/>
              <a:gd name="connsiteY107" fmla="*/ 1817551 h 3532180"/>
              <a:gd name="connsiteX108" fmla="*/ 176554 w 4335725"/>
              <a:gd name="connsiteY108" fmla="*/ 1766651 h 3532180"/>
              <a:gd name="connsiteX109" fmla="*/ 181326 w 4335725"/>
              <a:gd name="connsiteY109" fmla="*/ 1712572 h 3532180"/>
              <a:gd name="connsiteX110" fmla="*/ 187688 w 4335725"/>
              <a:gd name="connsiteY110" fmla="*/ 1658493 h 3532180"/>
              <a:gd name="connsiteX111" fmla="*/ 195640 w 4335725"/>
              <a:gd name="connsiteY111" fmla="*/ 1604413 h 3532180"/>
              <a:gd name="connsiteX112" fmla="*/ 202004 w 4335725"/>
              <a:gd name="connsiteY112" fmla="*/ 1550335 h 3532180"/>
              <a:gd name="connsiteX113" fmla="*/ 205186 w 4335725"/>
              <a:gd name="connsiteY113" fmla="*/ 1496256 h 3532180"/>
              <a:gd name="connsiteX114" fmla="*/ 205186 w 4335725"/>
              <a:gd name="connsiteY114" fmla="*/ 1443766 h 3532180"/>
              <a:gd name="connsiteX115" fmla="*/ 198823 w 4335725"/>
              <a:gd name="connsiteY115" fmla="*/ 1394460 h 3532180"/>
              <a:gd name="connsiteX116" fmla="*/ 186098 w 4335725"/>
              <a:gd name="connsiteY116" fmla="*/ 1345152 h 3532180"/>
              <a:gd name="connsiteX117" fmla="*/ 167011 w 4335725"/>
              <a:gd name="connsiteY117" fmla="*/ 1299024 h 3532180"/>
              <a:gd name="connsiteX118" fmla="*/ 143153 w 4335725"/>
              <a:gd name="connsiteY118" fmla="*/ 1251308 h 3532180"/>
              <a:gd name="connsiteX119" fmla="*/ 116112 w 4335725"/>
              <a:gd name="connsiteY119" fmla="*/ 1203592 h 3532180"/>
              <a:gd name="connsiteX120" fmla="*/ 87483 w 4335725"/>
              <a:gd name="connsiteY120" fmla="*/ 1155874 h 3532180"/>
              <a:gd name="connsiteX121" fmla="*/ 60443 w 4335725"/>
              <a:gd name="connsiteY121" fmla="*/ 1109746 h 3532180"/>
              <a:gd name="connsiteX122" fmla="*/ 36583 w 4335725"/>
              <a:gd name="connsiteY122" fmla="*/ 1060441 h 3532180"/>
              <a:gd name="connsiteX123" fmla="*/ 17498 w 4335725"/>
              <a:gd name="connsiteY123" fmla="*/ 1012723 h 3532180"/>
              <a:gd name="connsiteX124" fmla="*/ 4773 w 4335725"/>
              <a:gd name="connsiteY124" fmla="*/ 963415 h 3532180"/>
              <a:gd name="connsiteX125" fmla="*/ 0 w 4335725"/>
              <a:gd name="connsiteY125" fmla="*/ 912516 h 3532180"/>
              <a:gd name="connsiteX126" fmla="*/ 4773 w 4335725"/>
              <a:gd name="connsiteY126" fmla="*/ 861620 h 3532180"/>
              <a:gd name="connsiteX127" fmla="*/ 17498 w 4335725"/>
              <a:gd name="connsiteY127" fmla="*/ 812312 h 3532180"/>
              <a:gd name="connsiteX128" fmla="*/ 36583 w 4335725"/>
              <a:gd name="connsiteY128" fmla="*/ 764594 h 3532180"/>
              <a:gd name="connsiteX129" fmla="*/ 60443 w 4335725"/>
              <a:gd name="connsiteY129" fmla="*/ 715288 h 3532180"/>
              <a:gd name="connsiteX130" fmla="*/ 87483 w 4335725"/>
              <a:gd name="connsiteY130" fmla="*/ 669160 h 3532180"/>
              <a:gd name="connsiteX131" fmla="*/ 116112 w 4335725"/>
              <a:gd name="connsiteY131" fmla="*/ 621444 h 3532180"/>
              <a:gd name="connsiteX132" fmla="*/ 143153 w 4335725"/>
              <a:gd name="connsiteY132" fmla="*/ 573726 h 3532180"/>
              <a:gd name="connsiteX133" fmla="*/ 167011 w 4335725"/>
              <a:gd name="connsiteY133" fmla="*/ 526010 h 3532180"/>
              <a:gd name="connsiteX134" fmla="*/ 186098 w 4335725"/>
              <a:gd name="connsiteY134" fmla="*/ 479882 h 3532180"/>
              <a:gd name="connsiteX135" fmla="*/ 198823 w 4335725"/>
              <a:gd name="connsiteY135" fmla="*/ 430575 h 3532180"/>
              <a:gd name="connsiteX136" fmla="*/ 205186 w 4335725"/>
              <a:gd name="connsiteY136" fmla="*/ 381268 h 3532180"/>
              <a:gd name="connsiteX137" fmla="*/ 205186 w 4335725"/>
              <a:gd name="connsiteY137" fmla="*/ 328780 h 3532180"/>
              <a:gd name="connsiteX138" fmla="*/ 202004 w 4335725"/>
              <a:gd name="connsiteY138" fmla="*/ 274700 h 3532180"/>
              <a:gd name="connsiteX139" fmla="*/ 195640 w 4335725"/>
              <a:gd name="connsiteY139" fmla="*/ 220621 h 3532180"/>
              <a:gd name="connsiteX140" fmla="*/ 187688 w 4335725"/>
              <a:gd name="connsiteY140" fmla="*/ 166541 h 3532180"/>
              <a:gd name="connsiteX141" fmla="*/ 181326 w 4335725"/>
              <a:gd name="connsiteY141" fmla="*/ 112462 h 3532180"/>
              <a:gd name="connsiteX142" fmla="*/ 176554 w 4335725"/>
              <a:gd name="connsiteY142" fmla="*/ 58383 h 3532180"/>
              <a:gd name="connsiteX143" fmla="*/ 178145 w 4335725"/>
              <a:gd name="connsiteY143" fmla="*/ 7485 h 3532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4335725" h="3532180">
                <a:moveTo>
                  <a:pt x="179111" y="0"/>
                </a:moveTo>
                <a:lnTo>
                  <a:pt x="4335725" y="0"/>
                </a:lnTo>
                <a:lnTo>
                  <a:pt x="4335725" y="2845937"/>
                </a:lnTo>
                <a:lnTo>
                  <a:pt x="4315217" y="2853009"/>
                </a:lnTo>
                <a:lnTo>
                  <a:pt x="4269092" y="2867324"/>
                </a:lnTo>
                <a:lnTo>
                  <a:pt x="4219783" y="2880049"/>
                </a:lnTo>
                <a:lnTo>
                  <a:pt x="4172065" y="2892774"/>
                </a:lnTo>
                <a:lnTo>
                  <a:pt x="4124349" y="2907089"/>
                </a:lnTo>
                <a:lnTo>
                  <a:pt x="4078224" y="2922994"/>
                </a:lnTo>
                <a:lnTo>
                  <a:pt x="4035278" y="2942082"/>
                </a:lnTo>
                <a:lnTo>
                  <a:pt x="3995515" y="2964348"/>
                </a:lnTo>
                <a:lnTo>
                  <a:pt x="3960521" y="2992978"/>
                </a:lnTo>
                <a:lnTo>
                  <a:pt x="3923939" y="3024791"/>
                </a:lnTo>
                <a:lnTo>
                  <a:pt x="3892126" y="3061373"/>
                </a:lnTo>
                <a:lnTo>
                  <a:pt x="3861905" y="3099547"/>
                </a:lnTo>
                <a:lnTo>
                  <a:pt x="3831684" y="3139310"/>
                </a:lnTo>
                <a:lnTo>
                  <a:pt x="3801464" y="3179075"/>
                </a:lnTo>
                <a:lnTo>
                  <a:pt x="3771243" y="3217249"/>
                </a:lnTo>
                <a:lnTo>
                  <a:pt x="3737841" y="3253831"/>
                </a:lnTo>
                <a:lnTo>
                  <a:pt x="3704438" y="3285642"/>
                </a:lnTo>
                <a:lnTo>
                  <a:pt x="3666266" y="3312682"/>
                </a:lnTo>
                <a:lnTo>
                  <a:pt x="3626501" y="3333360"/>
                </a:lnTo>
                <a:lnTo>
                  <a:pt x="3578783" y="3347676"/>
                </a:lnTo>
                <a:lnTo>
                  <a:pt x="3529475" y="3354038"/>
                </a:lnTo>
                <a:lnTo>
                  <a:pt x="3478579" y="3355628"/>
                </a:lnTo>
                <a:lnTo>
                  <a:pt x="3424498" y="3350856"/>
                </a:lnTo>
                <a:lnTo>
                  <a:pt x="3370419" y="3344494"/>
                </a:lnTo>
                <a:lnTo>
                  <a:pt x="3316339" y="3336540"/>
                </a:lnTo>
                <a:lnTo>
                  <a:pt x="3262260" y="3330180"/>
                </a:lnTo>
                <a:lnTo>
                  <a:pt x="3208180" y="3326998"/>
                </a:lnTo>
                <a:lnTo>
                  <a:pt x="3155691" y="3326998"/>
                </a:lnTo>
                <a:lnTo>
                  <a:pt x="3106385" y="3333360"/>
                </a:lnTo>
                <a:lnTo>
                  <a:pt x="3055487" y="3346085"/>
                </a:lnTo>
                <a:lnTo>
                  <a:pt x="3009359" y="3365171"/>
                </a:lnTo>
                <a:lnTo>
                  <a:pt x="2961643" y="3390621"/>
                </a:lnTo>
                <a:lnTo>
                  <a:pt x="2913927" y="3416071"/>
                </a:lnTo>
                <a:lnTo>
                  <a:pt x="2866209" y="3444699"/>
                </a:lnTo>
                <a:lnTo>
                  <a:pt x="2820081" y="3471739"/>
                </a:lnTo>
                <a:lnTo>
                  <a:pt x="2770775" y="3495598"/>
                </a:lnTo>
                <a:lnTo>
                  <a:pt x="2723057" y="3514685"/>
                </a:lnTo>
                <a:lnTo>
                  <a:pt x="2673749" y="3527410"/>
                </a:lnTo>
                <a:lnTo>
                  <a:pt x="2622852" y="3532180"/>
                </a:lnTo>
                <a:lnTo>
                  <a:pt x="2571953" y="3527410"/>
                </a:lnTo>
                <a:lnTo>
                  <a:pt x="2522645" y="3514685"/>
                </a:lnTo>
                <a:lnTo>
                  <a:pt x="2474930" y="3495598"/>
                </a:lnTo>
                <a:lnTo>
                  <a:pt x="2425621" y="3471739"/>
                </a:lnTo>
                <a:lnTo>
                  <a:pt x="2379493" y="3444699"/>
                </a:lnTo>
                <a:lnTo>
                  <a:pt x="2331777" y="3416071"/>
                </a:lnTo>
                <a:lnTo>
                  <a:pt x="2284059" y="3390621"/>
                </a:lnTo>
                <a:lnTo>
                  <a:pt x="2236343" y="3365171"/>
                </a:lnTo>
                <a:lnTo>
                  <a:pt x="2188627" y="3346085"/>
                </a:lnTo>
                <a:lnTo>
                  <a:pt x="2139319" y="3333360"/>
                </a:lnTo>
                <a:lnTo>
                  <a:pt x="2090011" y="3326998"/>
                </a:lnTo>
                <a:lnTo>
                  <a:pt x="2037520" y="3326998"/>
                </a:lnTo>
                <a:lnTo>
                  <a:pt x="1983442" y="3330180"/>
                </a:lnTo>
                <a:lnTo>
                  <a:pt x="1929363" y="3336540"/>
                </a:lnTo>
                <a:lnTo>
                  <a:pt x="1875283" y="3344494"/>
                </a:lnTo>
                <a:lnTo>
                  <a:pt x="1821202" y="3350856"/>
                </a:lnTo>
                <a:lnTo>
                  <a:pt x="1767124" y="3355628"/>
                </a:lnTo>
                <a:lnTo>
                  <a:pt x="1716227" y="3354038"/>
                </a:lnTo>
                <a:lnTo>
                  <a:pt x="1666919" y="3347676"/>
                </a:lnTo>
                <a:lnTo>
                  <a:pt x="1619201" y="3333360"/>
                </a:lnTo>
                <a:lnTo>
                  <a:pt x="1579437" y="3312682"/>
                </a:lnTo>
                <a:lnTo>
                  <a:pt x="1541263" y="3285642"/>
                </a:lnTo>
                <a:lnTo>
                  <a:pt x="1507862" y="3253831"/>
                </a:lnTo>
                <a:lnTo>
                  <a:pt x="1474459" y="3217249"/>
                </a:lnTo>
                <a:lnTo>
                  <a:pt x="1444238" y="3179075"/>
                </a:lnTo>
                <a:lnTo>
                  <a:pt x="1414018" y="3139310"/>
                </a:lnTo>
                <a:lnTo>
                  <a:pt x="1383797" y="3099547"/>
                </a:lnTo>
                <a:lnTo>
                  <a:pt x="1353577" y="3061373"/>
                </a:lnTo>
                <a:lnTo>
                  <a:pt x="1321765" y="3024791"/>
                </a:lnTo>
                <a:lnTo>
                  <a:pt x="1285181" y="2992978"/>
                </a:lnTo>
                <a:lnTo>
                  <a:pt x="1250188" y="2964348"/>
                </a:lnTo>
                <a:lnTo>
                  <a:pt x="1210424" y="2942082"/>
                </a:lnTo>
                <a:lnTo>
                  <a:pt x="1167479" y="2922994"/>
                </a:lnTo>
                <a:lnTo>
                  <a:pt x="1121353" y="2907089"/>
                </a:lnTo>
                <a:lnTo>
                  <a:pt x="1073635" y="2892774"/>
                </a:lnTo>
                <a:lnTo>
                  <a:pt x="1025919" y="2880049"/>
                </a:lnTo>
                <a:lnTo>
                  <a:pt x="976611" y="2867324"/>
                </a:lnTo>
                <a:lnTo>
                  <a:pt x="930485" y="2853009"/>
                </a:lnTo>
                <a:lnTo>
                  <a:pt x="884357" y="2837103"/>
                </a:lnTo>
                <a:lnTo>
                  <a:pt x="841413" y="2818015"/>
                </a:lnTo>
                <a:lnTo>
                  <a:pt x="803238" y="2794157"/>
                </a:lnTo>
                <a:lnTo>
                  <a:pt x="768245" y="2765527"/>
                </a:lnTo>
                <a:lnTo>
                  <a:pt x="739617" y="2730536"/>
                </a:lnTo>
                <a:lnTo>
                  <a:pt x="715759" y="2692361"/>
                </a:lnTo>
                <a:lnTo>
                  <a:pt x="696671" y="2649416"/>
                </a:lnTo>
                <a:lnTo>
                  <a:pt x="680766" y="2603290"/>
                </a:lnTo>
                <a:lnTo>
                  <a:pt x="666450" y="2557164"/>
                </a:lnTo>
                <a:lnTo>
                  <a:pt x="653726" y="2507856"/>
                </a:lnTo>
                <a:lnTo>
                  <a:pt x="641000" y="2460140"/>
                </a:lnTo>
                <a:lnTo>
                  <a:pt x="626685" y="2412422"/>
                </a:lnTo>
                <a:lnTo>
                  <a:pt x="610780" y="2366295"/>
                </a:lnTo>
                <a:lnTo>
                  <a:pt x="591692" y="2323348"/>
                </a:lnTo>
                <a:lnTo>
                  <a:pt x="569424" y="2283586"/>
                </a:lnTo>
                <a:lnTo>
                  <a:pt x="540796" y="2248593"/>
                </a:lnTo>
                <a:lnTo>
                  <a:pt x="508983" y="2212010"/>
                </a:lnTo>
                <a:lnTo>
                  <a:pt x="472400" y="2180199"/>
                </a:lnTo>
                <a:lnTo>
                  <a:pt x="432635" y="2149978"/>
                </a:lnTo>
                <a:lnTo>
                  <a:pt x="392872" y="2119758"/>
                </a:lnTo>
                <a:lnTo>
                  <a:pt x="353108" y="2089537"/>
                </a:lnTo>
                <a:lnTo>
                  <a:pt x="314933" y="2059315"/>
                </a:lnTo>
                <a:lnTo>
                  <a:pt x="278350" y="2025914"/>
                </a:lnTo>
                <a:lnTo>
                  <a:pt x="246539" y="1992513"/>
                </a:lnTo>
                <a:lnTo>
                  <a:pt x="219500" y="1954338"/>
                </a:lnTo>
                <a:lnTo>
                  <a:pt x="198823" y="1914575"/>
                </a:lnTo>
                <a:lnTo>
                  <a:pt x="184508" y="1866859"/>
                </a:lnTo>
                <a:lnTo>
                  <a:pt x="178145" y="1817551"/>
                </a:lnTo>
                <a:lnTo>
                  <a:pt x="176554" y="1766651"/>
                </a:lnTo>
                <a:lnTo>
                  <a:pt x="181326" y="1712572"/>
                </a:lnTo>
                <a:lnTo>
                  <a:pt x="187688" y="1658493"/>
                </a:lnTo>
                <a:lnTo>
                  <a:pt x="195640" y="1604413"/>
                </a:lnTo>
                <a:lnTo>
                  <a:pt x="202004" y="1550335"/>
                </a:lnTo>
                <a:lnTo>
                  <a:pt x="205186" y="1496256"/>
                </a:lnTo>
                <a:lnTo>
                  <a:pt x="205186" y="1443766"/>
                </a:lnTo>
                <a:lnTo>
                  <a:pt x="198823" y="1394460"/>
                </a:lnTo>
                <a:lnTo>
                  <a:pt x="186098" y="1345152"/>
                </a:lnTo>
                <a:lnTo>
                  <a:pt x="167011" y="1299024"/>
                </a:lnTo>
                <a:lnTo>
                  <a:pt x="143153" y="1251308"/>
                </a:lnTo>
                <a:lnTo>
                  <a:pt x="116112" y="1203592"/>
                </a:lnTo>
                <a:lnTo>
                  <a:pt x="87483" y="1155874"/>
                </a:lnTo>
                <a:lnTo>
                  <a:pt x="60443" y="1109746"/>
                </a:lnTo>
                <a:lnTo>
                  <a:pt x="36583" y="1060441"/>
                </a:lnTo>
                <a:lnTo>
                  <a:pt x="17498" y="1012723"/>
                </a:lnTo>
                <a:lnTo>
                  <a:pt x="4773" y="963415"/>
                </a:lnTo>
                <a:lnTo>
                  <a:pt x="0" y="912516"/>
                </a:lnTo>
                <a:lnTo>
                  <a:pt x="4773" y="861620"/>
                </a:lnTo>
                <a:lnTo>
                  <a:pt x="17498" y="812312"/>
                </a:lnTo>
                <a:lnTo>
                  <a:pt x="36583" y="764594"/>
                </a:lnTo>
                <a:lnTo>
                  <a:pt x="60443" y="715288"/>
                </a:lnTo>
                <a:lnTo>
                  <a:pt x="87483" y="669160"/>
                </a:lnTo>
                <a:lnTo>
                  <a:pt x="116112" y="621444"/>
                </a:lnTo>
                <a:lnTo>
                  <a:pt x="143153" y="573726"/>
                </a:lnTo>
                <a:lnTo>
                  <a:pt x="167011" y="526010"/>
                </a:lnTo>
                <a:lnTo>
                  <a:pt x="186098" y="479882"/>
                </a:lnTo>
                <a:lnTo>
                  <a:pt x="198823" y="430575"/>
                </a:lnTo>
                <a:lnTo>
                  <a:pt x="205186" y="381268"/>
                </a:lnTo>
                <a:lnTo>
                  <a:pt x="205186" y="328780"/>
                </a:lnTo>
                <a:lnTo>
                  <a:pt x="202004" y="274700"/>
                </a:lnTo>
                <a:lnTo>
                  <a:pt x="195640" y="220621"/>
                </a:lnTo>
                <a:lnTo>
                  <a:pt x="187688" y="166541"/>
                </a:lnTo>
                <a:lnTo>
                  <a:pt x="181326" y="112462"/>
                </a:lnTo>
                <a:lnTo>
                  <a:pt x="176554" y="58383"/>
                </a:lnTo>
                <a:lnTo>
                  <a:pt x="178145" y="7485"/>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Calibri" panose="020F0502020204030204"/>
            </a:endParaRPr>
          </a:p>
        </p:txBody>
      </p:sp>
      <p:pic>
        <p:nvPicPr>
          <p:cNvPr id="6" name="Afbeelding 5">
            <a:extLst>
              <a:ext uri="{FF2B5EF4-FFF2-40B4-BE49-F238E27FC236}">
                <a16:creationId xmlns:a16="http://schemas.microsoft.com/office/drawing/2014/main" id="{C86763B4-8DF3-86E9-4E73-6509AC0F1976}"/>
              </a:ext>
            </a:extLst>
          </p:cNvPr>
          <p:cNvPicPr>
            <a:picLocks noChangeAspect="1"/>
          </p:cNvPicPr>
          <p:nvPr/>
        </p:nvPicPr>
        <p:blipFill rotWithShape="1">
          <a:blip r:embed="rId4"/>
          <a:srcRect l="1869" r="5559"/>
          <a:stretch/>
        </p:blipFill>
        <p:spPr>
          <a:xfrm>
            <a:off x="7959581" y="10"/>
            <a:ext cx="4232421" cy="3428990"/>
          </a:xfrm>
          <a:custGeom>
            <a:avLst/>
            <a:gdLst/>
            <a:ahLst/>
            <a:cxnLst/>
            <a:rect l="l" t="t" r="r" b="b"/>
            <a:pathLst>
              <a:path w="4232421" h="3429000">
                <a:moveTo>
                  <a:pt x="176695" y="0"/>
                </a:moveTo>
                <a:lnTo>
                  <a:pt x="4232421" y="0"/>
                </a:lnTo>
                <a:lnTo>
                  <a:pt x="4232421" y="2741963"/>
                </a:lnTo>
                <a:lnTo>
                  <a:pt x="4230819" y="2742965"/>
                </a:lnTo>
                <a:lnTo>
                  <a:pt x="4189566" y="2761300"/>
                </a:lnTo>
                <a:lnTo>
                  <a:pt x="4145256" y="2776579"/>
                </a:lnTo>
                <a:lnTo>
                  <a:pt x="4100946" y="2790330"/>
                </a:lnTo>
                <a:lnTo>
                  <a:pt x="4053581" y="2802553"/>
                </a:lnTo>
                <a:lnTo>
                  <a:pt x="4007741" y="2814777"/>
                </a:lnTo>
                <a:lnTo>
                  <a:pt x="3961906" y="2828531"/>
                </a:lnTo>
                <a:lnTo>
                  <a:pt x="3917596" y="2843809"/>
                </a:lnTo>
                <a:lnTo>
                  <a:pt x="3876343" y="2862145"/>
                </a:lnTo>
                <a:lnTo>
                  <a:pt x="3838145" y="2883535"/>
                </a:lnTo>
                <a:lnTo>
                  <a:pt x="3804531" y="2911037"/>
                </a:lnTo>
                <a:lnTo>
                  <a:pt x="3769387" y="2941596"/>
                </a:lnTo>
                <a:lnTo>
                  <a:pt x="3738828" y="2976737"/>
                </a:lnTo>
                <a:lnTo>
                  <a:pt x="3709798" y="3013408"/>
                </a:lnTo>
                <a:lnTo>
                  <a:pt x="3680767" y="3051604"/>
                </a:lnTo>
                <a:lnTo>
                  <a:pt x="3651737" y="3089802"/>
                </a:lnTo>
                <a:lnTo>
                  <a:pt x="3622708" y="3126473"/>
                </a:lnTo>
                <a:lnTo>
                  <a:pt x="3590619" y="3161614"/>
                </a:lnTo>
                <a:lnTo>
                  <a:pt x="3558532" y="3192174"/>
                </a:lnTo>
                <a:lnTo>
                  <a:pt x="3521864" y="3218148"/>
                </a:lnTo>
                <a:lnTo>
                  <a:pt x="3483665" y="3238011"/>
                </a:lnTo>
                <a:lnTo>
                  <a:pt x="3437828" y="3251762"/>
                </a:lnTo>
                <a:lnTo>
                  <a:pt x="3390461" y="3257874"/>
                </a:lnTo>
                <a:lnTo>
                  <a:pt x="3341569" y="3259401"/>
                </a:lnTo>
                <a:lnTo>
                  <a:pt x="3289619" y="3254819"/>
                </a:lnTo>
                <a:lnTo>
                  <a:pt x="3237670" y="3248707"/>
                </a:lnTo>
                <a:lnTo>
                  <a:pt x="3185721" y="3241066"/>
                </a:lnTo>
                <a:lnTo>
                  <a:pt x="3133771" y="3234956"/>
                </a:lnTo>
                <a:lnTo>
                  <a:pt x="3081822" y="3231899"/>
                </a:lnTo>
                <a:lnTo>
                  <a:pt x="3031400" y="3231899"/>
                </a:lnTo>
                <a:lnTo>
                  <a:pt x="2984035" y="3238011"/>
                </a:lnTo>
                <a:lnTo>
                  <a:pt x="2935140" y="3250235"/>
                </a:lnTo>
                <a:lnTo>
                  <a:pt x="2890830" y="3268570"/>
                </a:lnTo>
                <a:lnTo>
                  <a:pt x="2844995" y="3293018"/>
                </a:lnTo>
                <a:lnTo>
                  <a:pt x="2799158" y="3317465"/>
                </a:lnTo>
                <a:lnTo>
                  <a:pt x="2753317" y="3344964"/>
                </a:lnTo>
                <a:lnTo>
                  <a:pt x="2709007" y="3370942"/>
                </a:lnTo>
                <a:lnTo>
                  <a:pt x="2661643" y="3393859"/>
                </a:lnTo>
                <a:lnTo>
                  <a:pt x="2615805" y="3412195"/>
                </a:lnTo>
                <a:lnTo>
                  <a:pt x="2568440" y="3424418"/>
                </a:lnTo>
                <a:lnTo>
                  <a:pt x="2519548" y="3429000"/>
                </a:lnTo>
                <a:lnTo>
                  <a:pt x="2470653" y="3424418"/>
                </a:lnTo>
                <a:lnTo>
                  <a:pt x="2423286" y="3412195"/>
                </a:lnTo>
                <a:lnTo>
                  <a:pt x="2377451" y="3393859"/>
                </a:lnTo>
                <a:lnTo>
                  <a:pt x="2330084" y="3370942"/>
                </a:lnTo>
                <a:lnTo>
                  <a:pt x="2285773" y="3344964"/>
                </a:lnTo>
                <a:lnTo>
                  <a:pt x="2239936" y="3317465"/>
                </a:lnTo>
                <a:lnTo>
                  <a:pt x="2194099" y="3293018"/>
                </a:lnTo>
                <a:lnTo>
                  <a:pt x="2148261" y="3268570"/>
                </a:lnTo>
                <a:lnTo>
                  <a:pt x="2102426" y="3250235"/>
                </a:lnTo>
                <a:lnTo>
                  <a:pt x="2055059" y="3238011"/>
                </a:lnTo>
                <a:lnTo>
                  <a:pt x="2007691" y="3231899"/>
                </a:lnTo>
                <a:lnTo>
                  <a:pt x="1957269" y="3231899"/>
                </a:lnTo>
                <a:lnTo>
                  <a:pt x="1905320" y="3234956"/>
                </a:lnTo>
                <a:lnTo>
                  <a:pt x="1853373" y="3241066"/>
                </a:lnTo>
                <a:lnTo>
                  <a:pt x="1801421" y="3248707"/>
                </a:lnTo>
                <a:lnTo>
                  <a:pt x="1749472" y="3254819"/>
                </a:lnTo>
                <a:lnTo>
                  <a:pt x="1697523" y="3259401"/>
                </a:lnTo>
                <a:lnTo>
                  <a:pt x="1648630" y="3257874"/>
                </a:lnTo>
                <a:lnTo>
                  <a:pt x="1601266" y="3251762"/>
                </a:lnTo>
                <a:lnTo>
                  <a:pt x="1555428" y="3238011"/>
                </a:lnTo>
                <a:lnTo>
                  <a:pt x="1517230" y="3218148"/>
                </a:lnTo>
                <a:lnTo>
                  <a:pt x="1480559" y="3192174"/>
                </a:lnTo>
                <a:lnTo>
                  <a:pt x="1448472" y="3161614"/>
                </a:lnTo>
                <a:lnTo>
                  <a:pt x="1416386" y="3126473"/>
                </a:lnTo>
                <a:lnTo>
                  <a:pt x="1387354" y="3089802"/>
                </a:lnTo>
                <a:lnTo>
                  <a:pt x="1358325" y="3051604"/>
                </a:lnTo>
                <a:lnTo>
                  <a:pt x="1329295" y="3013408"/>
                </a:lnTo>
                <a:lnTo>
                  <a:pt x="1300263" y="2976737"/>
                </a:lnTo>
                <a:lnTo>
                  <a:pt x="1269704" y="2941596"/>
                </a:lnTo>
                <a:lnTo>
                  <a:pt x="1234563" y="2911037"/>
                </a:lnTo>
                <a:lnTo>
                  <a:pt x="1200949" y="2883535"/>
                </a:lnTo>
                <a:lnTo>
                  <a:pt x="1162751" y="2862145"/>
                </a:lnTo>
                <a:lnTo>
                  <a:pt x="1121495" y="2843809"/>
                </a:lnTo>
                <a:lnTo>
                  <a:pt x="1077188" y="2828531"/>
                </a:lnTo>
                <a:lnTo>
                  <a:pt x="1031348" y="2814777"/>
                </a:lnTo>
                <a:lnTo>
                  <a:pt x="985513" y="2802553"/>
                </a:lnTo>
                <a:lnTo>
                  <a:pt x="938145" y="2790330"/>
                </a:lnTo>
                <a:lnTo>
                  <a:pt x="893838" y="2776579"/>
                </a:lnTo>
                <a:lnTo>
                  <a:pt x="849525" y="2761300"/>
                </a:lnTo>
                <a:lnTo>
                  <a:pt x="808275" y="2742965"/>
                </a:lnTo>
                <a:lnTo>
                  <a:pt x="771601" y="2720045"/>
                </a:lnTo>
                <a:lnTo>
                  <a:pt x="737987" y="2692543"/>
                </a:lnTo>
                <a:lnTo>
                  <a:pt x="710485" y="2658929"/>
                </a:lnTo>
                <a:lnTo>
                  <a:pt x="687568" y="2622258"/>
                </a:lnTo>
                <a:lnTo>
                  <a:pt x="669232" y="2581005"/>
                </a:lnTo>
                <a:lnTo>
                  <a:pt x="653954" y="2536695"/>
                </a:lnTo>
                <a:lnTo>
                  <a:pt x="640203" y="2492387"/>
                </a:lnTo>
                <a:lnTo>
                  <a:pt x="627979" y="2445020"/>
                </a:lnTo>
                <a:lnTo>
                  <a:pt x="615753" y="2399185"/>
                </a:lnTo>
                <a:lnTo>
                  <a:pt x="602002" y="2353345"/>
                </a:lnTo>
                <a:lnTo>
                  <a:pt x="586724" y="2309035"/>
                </a:lnTo>
                <a:lnTo>
                  <a:pt x="568388" y="2267782"/>
                </a:lnTo>
                <a:lnTo>
                  <a:pt x="546998" y="2229583"/>
                </a:lnTo>
                <a:lnTo>
                  <a:pt x="519496" y="2195970"/>
                </a:lnTo>
                <a:lnTo>
                  <a:pt x="488937" y="2160826"/>
                </a:lnTo>
                <a:lnTo>
                  <a:pt x="453796" y="2130269"/>
                </a:lnTo>
                <a:lnTo>
                  <a:pt x="415595" y="2101240"/>
                </a:lnTo>
                <a:lnTo>
                  <a:pt x="377399" y="2072208"/>
                </a:lnTo>
                <a:lnTo>
                  <a:pt x="339201" y="2043179"/>
                </a:lnTo>
                <a:lnTo>
                  <a:pt x="302530" y="2014147"/>
                </a:lnTo>
                <a:lnTo>
                  <a:pt x="267389" y="1982060"/>
                </a:lnTo>
                <a:lnTo>
                  <a:pt x="236829" y="1949976"/>
                </a:lnTo>
                <a:lnTo>
                  <a:pt x="210855" y="1913305"/>
                </a:lnTo>
                <a:lnTo>
                  <a:pt x="190992" y="1875107"/>
                </a:lnTo>
                <a:lnTo>
                  <a:pt x="177241" y="1829269"/>
                </a:lnTo>
                <a:lnTo>
                  <a:pt x="171129" y="1781905"/>
                </a:lnTo>
                <a:lnTo>
                  <a:pt x="169599" y="1733010"/>
                </a:lnTo>
                <a:lnTo>
                  <a:pt x="174184" y="1681060"/>
                </a:lnTo>
                <a:lnTo>
                  <a:pt x="180296" y="1629111"/>
                </a:lnTo>
                <a:lnTo>
                  <a:pt x="187935" y="1577162"/>
                </a:lnTo>
                <a:lnTo>
                  <a:pt x="194049" y="1525212"/>
                </a:lnTo>
                <a:lnTo>
                  <a:pt x="197104" y="1473263"/>
                </a:lnTo>
                <a:lnTo>
                  <a:pt x="197104" y="1422841"/>
                </a:lnTo>
                <a:lnTo>
                  <a:pt x="190992" y="1375479"/>
                </a:lnTo>
                <a:lnTo>
                  <a:pt x="178768" y="1328111"/>
                </a:lnTo>
                <a:lnTo>
                  <a:pt x="160433" y="1283801"/>
                </a:lnTo>
                <a:lnTo>
                  <a:pt x="137515" y="1237964"/>
                </a:lnTo>
                <a:lnTo>
                  <a:pt x="111538" y="1192129"/>
                </a:lnTo>
                <a:lnTo>
                  <a:pt x="84039" y="1146289"/>
                </a:lnTo>
                <a:lnTo>
                  <a:pt x="58064" y="1101978"/>
                </a:lnTo>
                <a:lnTo>
                  <a:pt x="35144" y="1054614"/>
                </a:lnTo>
                <a:lnTo>
                  <a:pt x="16808" y="1008776"/>
                </a:lnTo>
                <a:lnTo>
                  <a:pt x="4585" y="961409"/>
                </a:lnTo>
                <a:lnTo>
                  <a:pt x="0" y="912517"/>
                </a:lnTo>
                <a:lnTo>
                  <a:pt x="4585" y="863625"/>
                </a:lnTo>
                <a:lnTo>
                  <a:pt x="16808" y="816260"/>
                </a:lnTo>
                <a:lnTo>
                  <a:pt x="35144" y="770420"/>
                </a:lnTo>
                <a:lnTo>
                  <a:pt x="58064" y="723055"/>
                </a:lnTo>
                <a:lnTo>
                  <a:pt x="84039" y="678745"/>
                </a:lnTo>
                <a:lnTo>
                  <a:pt x="111538" y="632910"/>
                </a:lnTo>
                <a:lnTo>
                  <a:pt x="137515" y="587070"/>
                </a:lnTo>
                <a:lnTo>
                  <a:pt x="160433" y="541232"/>
                </a:lnTo>
                <a:lnTo>
                  <a:pt x="178768" y="496922"/>
                </a:lnTo>
                <a:lnTo>
                  <a:pt x="190992" y="449557"/>
                </a:lnTo>
                <a:lnTo>
                  <a:pt x="197104" y="402192"/>
                </a:lnTo>
                <a:lnTo>
                  <a:pt x="197104" y="351770"/>
                </a:lnTo>
                <a:lnTo>
                  <a:pt x="194049" y="299821"/>
                </a:lnTo>
                <a:lnTo>
                  <a:pt x="187935" y="247872"/>
                </a:lnTo>
                <a:lnTo>
                  <a:pt x="180296" y="195922"/>
                </a:lnTo>
                <a:lnTo>
                  <a:pt x="174184" y="143973"/>
                </a:lnTo>
                <a:lnTo>
                  <a:pt x="169599" y="92024"/>
                </a:lnTo>
                <a:lnTo>
                  <a:pt x="171129" y="43131"/>
                </a:lnTo>
                <a:close/>
              </a:path>
            </a:pathLst>
          </a:custGeom>
        </p:spPr>
      </p:pic>
      <p:sp>
        <p:nvSpPr>
          <p:cNvPr id="33" name="Freeform: Shape 32">
            <a:extLst>
              <a:ext uri="{FF2B5EF4-FFF2-40B4-BE49-F238E27FC236}">
                <a16:creationId xmlns:a16="http://schemas.microsoft.com/office/drawing/2014/main" id="{D4A771CB-7B6C-4FDA-8C82-C18E4744B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82017" y="3754146"/>
            <a:ext cx="3309983" cy="3103853"/>
          </a:xfrm>
          <a:custGeom>
            <a:avLst/>
            <a:gdLst>
              <a:gd name="connsiteX0" fmla="*/ 2022059 w 3309983"/>
              <a:gd name="connsiteY0" fmla="*/ 0 h 3103853"/>
              <a:gd name="connsiteX1" fmla="*/ 2061297 w 3309983"/>
              <a:gd name="connsiteY1" fmla="*/ 3678 h 3103853"/>
              <a:gd name="connsiteX2" fmla="*/ 2099311 w 3309983"/>
              <a:gd name="connsiteY2" fmla="*/ 13488 h 3103853"/>
              <a:gd name="connsiteX3" fmla="*/ 2136099 w 3309983"/>
              <a:gd name="connsiteY3" fmla="*/ 28203 h 3103853"/>
              <a:gd name="connsiteX4" fmla="*/ 2174111 w 3309983"/>
              <a:gd name="connsiteY4" fmla="*/ 46597 h 3103853"/>
              <a:gd name="connsiteX5" fmla="*/ 2209672 w 3309983"/>
              <a:gd name="connsiteY5" fmla="*/ 67443 h 3103853"/>
              <a:gd name="connsiteX6" fmla="*/ 2246460 w 3309983"/>
              <a:gd name="connsiteY6" fmla="*/ 89515 h 3103853"/>
              <a:gd name="connsiteX7" fmla="*/ 2283247 w 3309983"/>
              <a:gd name="connsiteY7" fmla="*/ 109134 h 3103853"/>
              <a:gd name="connsiteX8" fmla="*/ 2320033 w 3309983"/>
              <a:gd name="connsiteY8" fmla="*/ 128755 h 3103853"/>
              <a:gd name="connsiteX9" fmla="*/ 2355594 w 3309983"/>
              <a:gd name="connsiteY9" fmla="*/ 143469 h 3103853"/>
              <a:gd name="connsiteX10" fmla="*/ 2394834 w 3309983"/>
              <a:gd name="connsiteY10" fmla="*/ 153279 h 3103853"/>
              <a:gd name="connsiteX11" fmla="*/ 2432846 w 3309983"/>
              <a:gd name="connsiteY11" fmla="*/ 158184 h 3103853"/>
              <a:gd name="connsiteX12" fmla="*/ 2473311 w 3309983"/>
              <a:gd name="connsiteY12" fmla="*/ 158184 h 3103853"/>
              <a:gd name="connsiteX13" fmla="*/ 2515004 w 3309983"/>
              <a:gd name="connsiteY13" fmla="*/ 155732 h 3103853"/>
              <a:gd name="connsiteX14" fmla="*/ 2556695 w 3309983"/>
              <a:gd name="connsiteY14" fmla="*/ 150827 h 3103853"/>
              <a:gd name="connsiteX15" fmla="*/ 2598388 w 3309983"/>
              <a:gd name="connsiteY15" fmla="*/ 144696 h 3103853"/>
              <a:gd name="connsiteX16" fmla="*/ 2640079 w 3309983"/>
              <a:gd name="connsiteY16" fmla="*/ 139791 h 3103853"/>
              <a:gd name="connsiteX17" fmla="*/ 2681772 w 3309983"/>
              <a:gd name="connsiteY17" fmla="*/ 136111 h 3103853"/>
              <a:gd name="connsiteX18" fmla="*/ 2721011 w 3309983"/>
              <a:gd name="connsiteY18" fmla="*/ 137338 h 3103853"/>
              <a:gd name="connsiteX19" fmla="*/ 2759024 w 3309983"/>
              <a:gd name="connsiteY19" fmla="*/ 142243 h 3103853"/>
              <a:gd name="connsiteX20" fmla="*/ 2795812 w 3309983"/>
              <a:gd name="connsiteY20" fmla="*/ 153279 h 3103853"/>
              <a:gd name="connsiteX21" fmla="*/ 2826468 w 3309983"/>
              <a:gd name="connsiteY21" fmla="*/ 169220 h 3103853"/>
              <a:gd name="connsiteX22" fmla="*/ 2855897 w 3309983"/>
              <a:gd name="connsiteY22" fmla="*/ 190066 h 3103853"/>
              <a:gd name="connsiteX23" fmla="*/ 2881648 w 3309983"/>
              <a:gd name="connsiteY23" fmla="*/ 214590 h 3103853"/>
              <a:gd name="connsiteX24" fmla="*/ 2907399 w 3309983"/>
              <a:gd name="connsiteY24" fmla="*/ 242793 h 3103853"/>
              <a:gd name="connsiteX25" fmla="*/ 2930697 w 3309983"/>
              <a:gd name="connsiteY25" fmla="*/ 272223 h 3103853"/>
              <a:gd name="connsiteX26" fmla="*/ 2953995 w 3309983"/>
              <a:gd name="connsiteY26" fmla="*/ 302879 h 3103853"/>
              <a:gd name="connsiteX27" fmla="*/ 2977294 w 3309983"/>
              <a:gd name="connsiteY27" fmla="*/ 333535 h 3103853"/>
              <a:gd name="connsiteX28" fmla="*/ 3000592 w 3309983"/>
              <a:gd name="connsiteY28" fmla="*/ 362964 h 3103853"/>
              <a:gd name="connsiteX29" fmla="*/ 3025118 w 3309983"/>
              <a:gd name="connsiteY29" fmla="*/ 391167 h 3103853"/>
              <a:gd name="connsiteX30" fmla="*/ 3053321 w 3309983"/>
              <a:gd name="connsiteY30" fmla="*/ 415693 h 3103853"/>
              <a:gd name="connsiteX31" fmla="*/ 3080299 w 3309983"/>
              <a:gd name="connsiteY31" fmla="*/ 437765 h 3103853"/>
              <a:gd name="connsiteX32" fmla="*/ 3110953 w 3309983"/>
              <a:gd name="connsiteY32" fmla="*/ 454931 h 3103853"/>
              <a:gd name="connsiteX33" fmla="*/ 3144062 w 3309983"/>
              <a:gd name="connsiteY33" fmla="*/ 469646 h 3103853"/>
              <a:gd name="connsiteX34" fmla="*/ 3179622 w 3309983"/>
              <a:gd name="connsiteY34" fmla="*/ 481908 h 3103853"/>
              <a:gd name="connsiteX35" fmla="*/ 3216409 w 3309983"/>
              <a:gd name="connsiteY35" fmla="*/ 492944 h 3103853"/>
              <a:gd name="connsiteX36" fmla="*/ 3253196 w 3309983"/>
              <a:gd name="connsiteY36" fmla="*/ 502755 h 3103853"/>
              <a:gd name="connsiteX37" fmla="*/ 3291210 w 3309983"/>
              <a:gd name="connsiteY37" fmla="*/ 512565 h 3103853"/>
              <a:gd name="connsiteX38" fmla="*/ 3309983 w 3309983"/>
              <a:gd name="connsiteY38" fmla="*/ 518391 h 3103853"/>
              <a:gd name="connsiteX39" fmla="*/ 3309983 w 3309983"/>
              <a:gd name="connsiteY39" fmla="*/ 3103853 h 3103853"/>
              <a:gd name="connsiteX40" fmla="*/ 454246 w 3309983"/>
              <a:gd name="connsiteY40" fmla="*/ 3103853 h 3103853"/>
              <a:gd name="connsiteX41" fmla="*/ 438991 w 3309983"/>
              <a:gd name="connsiteY41" fmla="*/ 3076613 h 3103853"/>
              <a:gd name="connsiteX42" fmla="*/ 416921 w 3309983"/>
              <a:gd name="connsiteY42" fmla="*/ 3049636 h 3103853"/>
              <a:gd name="connsiteX43" fmla="*/ 392395 w 3309983"/>
              <a:gd name="connsiteY43" fmla="*/ 3021432 h 3103853"/>
              <a:gd name="connsiteX44" fmla="*/ 364192 w 3309983"/>
              <a:gd name="connsiteY44" fmla="*/ 2996908 h 3103853"/>
              <a:gd name="connsiteX45" fmla="*/ 333535 w 3309983"/>
              <a:gd name="connsiteY45" fmla="*/ 2973610 h 3103853"/>
              <a:gd name="connsiteX46" fmla="*/ 302880 w 3309983"/>
              <a:gd name="connsiteY46" fmla="*/ 2950312 h 3103853"/>
              <a:gd name="connsiteX47" fmla="*/ 272224 w 3309983"/>
              <a:gd name="connsiteY47" fmla="*/ 2927014 h 3103853"/>
              <a:gd name="connsiteX48" fmla="*/ 242794 w 3309983"/>
              <a:gd name="connsiteY48" fmla="*/ 2903714 h 3103853"/>
              <a:gd name="connsiteX49" fmla="*/ 214591 w 3309983"/>
              <a:gd name="connsiteY49" fmla="*/ 2877964 h 3103853"/>
              <a:gd name="connsiteX50" fmla="*/ 190066 w 3309983"/>
              <a:gd name="connsiteY50" fmla="*/ 2852214 h 3103853"/>
              <a:gd name="connsiteX51" fmla="*/ 169221 w 3309983"/>
              <a:gd name="connsiteY51" fmla="*/ 2822783 h 3103853"/>
              <a:gd name="connsiteX52" fmla="*/ 153281 w 3309983"/>
              <a:gd name="connsiteY52" fmla="*/ 2792128 h 3103853"/>
              <a:gd name="connsiteX53" fmla="*/ 142244 w 3309983"/>
              <a:gd name="connsiteY53" fmla="*/ 2755342 h 3103853"/>
              <a:gd name="connsiteX54" fmla="*/ 137339 w 3309983"/>
              <a:gd name="connsiteY54" fmla="*/ 2717328 h 3103853"/>
              <a:gd name="connsiteX55" fmla="*/ 136112 w 3309983"/>
              <a:gd name="connsiteY55" fmla="*/ 2678088 h 3103853"/>
              <a:gd name="connsiteX56" fmla="*/ 139791 w 3309983"/>
              <a:gd name="connsiteY56" fmla="*/ 2636396 h 3103853"/>
              <a:gd name="connsiteX57" fmla="*/ 144696 w 3309983"/>
              <a:gd name="connsiteY57" fmla="*/ 2594705 h 3103853"/>
              <a:gd name="connsiteX58" fmla="*/ 150827 w 3309983"/>
              <a:gd name="connsiteY58" fmla="*/ 2553012 h 3103853"/>
              <a:gd name="connsiteX59" fmla="*/ 155732 w 3309983"/>
              <a:gd name="connsiteY59" fmla="*/ 2511321 h 3103853"/>
              <a:gd name="connsiteX60" fmla="*/ 158185 w 3309983"/>
              <a:gd name="connsiteY60" fmla="*/ 2469629 h 3103853"/>
              <a:gd name="connsiteX61" fmla="*/ 158185 w 3309983"/>
              <a:gd name="connsiteY61" fmla="*/ 2429163 h 3103853"/>
              <a:gd name="connsiteX62" fmla="*/ 153281 w 3309983"/>
              <a:gd name="connsiteY62" fmla="*/ 2391151 h 3103853"/>
              <a:gd name="connsiteX63" fmla="*/ 143470 w 3309983"/>
              <a:gd name="connsiteY63" fmla="*/ 2353137 h 3103853"/>
              <a:gd name="connsiteX64" fmla="*/ 128755 w 3309983"/>
              <a:gd name="connsiteY64" fmla="*/ 2317576 h 3103853"/>
              <a:gd name="connsiteX65" fmla="*/ 110362 w 3309983"/>
              <a:gd name="connsiteY65" fmla="*/ 2280789 h 3103853"/>
              <a:gd name="connsiteX66" fmla="*/ 89515 w 3309983"/>
              <a:gd name="connsiteY66" fmla="*/ 2244004 h 3103853"/>
              <a:gd name="connsiteX67" fmla="*/ 67444 w 3309983"/>
              <a:gd name="connsiteY67" fmla="*/ 2207216 h 3103853"/>
              <a:gd name="connsiteX68" fmla="*/ 46598 w 3309983"/>
              <a:gd name="connsiteY68" fmla="*/ 2171654 h 3103853"/>
              <a:gd name="connsiteX69" fmla="*/ 28203 w 3309983"/>
              <a:gd name="connsiteY69" fmla="*/ 2133642 h 3103853"/>
              <a:gd name="connsiteX70" fmla="*/ 13490 w 3309983"/>
              <a:gd name="connsiteY70" fmla="*/ 2096855 h 3103853"/>
              <a:gd name="connsiteX71" fmla="*/ 3680 w 3309983"/>
              <a:gd name="connsiteY71" fmla="*/ 2058841 h 3103853"/>
              <a:gd name="connsiteX72" fmla="*/ 0 w 3309983"/>
              <a:gd name="connsiteY72" fmla="*/ 2019602 h 3103853"/>
              <a:gd name="connsiteX73" fmla="*/ 3680 w 3309983"/>
              <a:gd name="connsiteY73" fmla="*/ 1980363 h 3103853"/>
              <a:gd name="connsiteX74" fmla="*/ 13490 w 3309983"/>
              <a:gd name="connsiteY74" fmla="*/ 1942350 h 3103853"/>
              <a:gd name="connsiteX75" fmla="*/ 28203 w 3309983"/>
              <a:gd name="connsiteY75" fmla="*/ 1905563 h 3103853"/>
              <a:gd name="connsiteX76" fmla="*/ 46598 w 3309983"/>
              <a:gd name="connsiteY76" fmla="*/ 1867550 h 3103853"/>
              <a:gd name="connsiteX77" fmla="*/ 67444 w 3309983"/>
              <a:gd name="connsiteY77" fmla="*/ 1831989 h 3103853"/>
              <a:gd name="connsiteX78" fmla="*/ 89515 w 3309983"/>
              <a:gd name="connsiteY78" fmla="*/ 1795203 h 3103853"/>
              <a:gd name="connsiteX79" fmla="*/ 110362 w 3309983"/>
              <a:gd name="connsiteY79" fmla="*/ 1758415 h 3103853"/>
              <a:gd name="connsiteX80" fmla="*/ 128755 w 3309983"/>
              <a:gd name="connsiteY80" fmla="*/ 1721629 h 3103853"/>
              <a:gd name="connsiteX81" fmla="*/ 143470 w 3309983"/>
              <a:gd name="connsiteY81" fmla="*/ 1686067 h 3103853"/>
              <a:gd name="connsiteX82" fmla="*/ 153281 w 3309983"/>
              <a:gd name="connsiteY82" fmla="*/ 1648054 h 3103853"/>
              <a:gd name="connsiteX83" fmla="*/ 158185 w 3309983"/>
              <a:gd name="connsiteY83" fmla="*/ 1610042 h 3103853"/>
              <a:gd name="connsiteX84" fmla="*/ 158185 w 3309983"/>
              <a:gd name="connsiteY84" fmla="*/ 1569576 h 3103853"/>
              <a:gd name="connsiteX85" fmla="*/ 155732 w 3309983"/>
              <a:gd name="connsiteY85" fmla="*/ 1527883 h 3103853"/>
              <a:gd name="connsiteX86" fmla="*/ 150827 w 3309983"/>
              <a:gd name="connsiteY86" fmla="*/ 1486192 h 3103853"/>
              <a:gd name="connsiteX87" fmla="*/ 144696 w 3309983"/>
              <a:gd name="connsiteY87" fmla="*/ 1444499 h 3103853"/>
              <a:gd name="connsiteX88" fmla="*/ 139791 w 3309983"/>
              <a:gd name="connsiteY88" fmla="*/ 1402808 h 3103853"/>
              <a:gd name="connsiteX89" fmla="*/ 136112 w 3309983"/>
              <a:gd name="connsiteY89" fmla="*/ 1361117 h 3103853"/>
              <a:gd name="connsiteX90" fmla="*/ 137339 w 3309983"/>
              <a:gd name="connsiteY90" fmla="*/ 1321877 h 3103853"/>
              <a:gd name="connsiteX91" fmla="*/ 142244 w 3309983"/>
              <a:gd name="connsiteY91" fmla="*/ 1283864 h 3103853"/>
              <a:gd name="connsiteX92" fmla="*/ 153281 w 3309983"/>
              <a:gd name="connsiteY92" fmla="*/ 1247077 h 3103853"/>
              <a:gd name="connsiteX93" fmla="*/ 169221 w 3309983"/>
              <a:gd name="connsiteY93" fmla="*/ 1216422 h 3103853"/>
              <a:gd name="connsiteX94" fmla="*/ 190066 w 3309983"/>
              <a:gd name="connsiteY94" fmla="*/ 1186992 h 3103853"/>
              <a:gd name="connsiteX95" fmla="*/ 214591 w 3309983"/>
              <a:gd name="connsiteY95" fmla="*/ 1161241 h 3103853"/>
              <a:gd name="connsiteX96" fmla="*/ 242794 w 3309983"/>
              <a:gd name="connsiteY96" fmla="*/ 1135491 h 3103853"/>
              <a:gd name="connsiteX97" fmla="*/ 272224 w 3309983"/>
              <a:gd name="connsiteY97" fmla="*/ 1112191 h 3103853"/>
              <a:gd name="connsiteX98" fmla="*/ 302880 w 3309983"/>
              <a:gd name="connsiteY98" fmla="*/ 1088893 h 3103853"/>
              <a:gd name="connsiteX99" fmla="*/ 333535 w 3309983"/>
              <a:gd name="connsiteY99" fmla="*/ 1065594 h 3103853"/>
              <a:gd name="connsiteX100" fmla="*/ 364192 w 3309983"/>
              <a:gd name="connsiteY100" fmla="*/ 1042296 h 3103853"/>
              <a:gd name="connsiteX101" fmla="*/ 392395 w 3309983"/>
              <a:gd name="connsiteY101" fmla="*/ 1017772 h 3103853"/>
              <a:gd name="connsiteX102" fmla="*/ 416921 w 3309983"/>
              <a:gd name="connsiteY102" fmla="*/ 989569 h 3103853"/>
              <a:gd name="connsiteX103" fmla="*/ 438991 w 3309983"/>
              <a:gd name="connsiteY103" fmla="*/ 962591 h 3103853"/>
              <a:gd name="connsiteX104" fmla="*/ 456159 w 3309983"/>
              <a:gd name="connsiteY104" fmla="*/ 931936 h 3103853"/>
              <a:gd name="connsiteX105" fmla="*/ 470874 w 3309983"/>
              <a:gd name="connsiteY105" fmla="*/ 898828 h 3103853"/>
              <a:gd name="connsiteX106" fmla="*/ 483136 w 3309983"/>
              <a:gd name="connsiteY106" fmla="*/ 863267 h 3103853"/>
              <a:gd name="connsiteX107" fmla="*/ 494172 w 3309983"/>
              <a:gd name="connsiteY107" fmla="*/ 826479 h 3103853"/>
              <a:gd name="connsiteX108" fmla="*/ 503983 w 3309983"/>
              <a:gd name="connsiteY108" fmla="*/ 789692 h 3103853"/>
              <a:gd name="connsiteX109" fmla="*/ 513793 w 3309983"/>
              <a:gd name="connsiteY109" fmla="*/ 751680 h 3103853"/>
              <a:gd name="connsiteX110" fmla="*/ 524829 w 3309983"/>
              <a:gd name="connsiteY110" fmla="*/ 716119 h 3103853"/>
              <a:gd name="connsiteX111" fmla="*/ 537091 w 3309983"/>
              <a:gd name="connsiteY111" fmla="*/ 680557 h 3103853"/>
              <a:gd name="connsiteX112" fmla="*/ 551806 w 3309983"/>
              <a:gd name="connsiteY112" fmla="*/ 647450 h 3103853"/>
              <a:gd name="connsiteX113" fmla="*/ 570199 w 3309983"/>
              <a:gd name="connsiteY113" fmla="*/ 618021 h 3103853"/>
              <a:gd name="connsiteX114" fmla="*/ 592270 w 3309983"/>
              <a:gd name="connsiteY114" fmla="*/ 591044 h 3103853"/>
              <a:gd name="connsiteX115" fmla="*/ 619248 w 3309983"/>
              <a:gd name="connsiteY115" fmla="*/ 568971 h 3103853"/>
              <a:gd name="connsiteX116" fmla="*/ 648679 w 3309983"/>
              <a:gd name="connsiteY116" fmla="*/ 550578 h 3103853"/>
              <a:gd name="connsiteX117" fmla="*/ 681785 w 3309983"/>
              <a:gd name="connsiteY117" fmla="*/ 535863 h 3103853"/>
              <a:gd name="connsiteX118" fmla="*/ 717347 w 3309983"/>
              <a:gd name="connsiteY118" fmla="*/ 523601 h 3103853"/>
              <a:gd name="connsiteX119" fmla="*/ 752908 w 3309983"/>
              <a:gd name="connsiteY119" fmla="*/ 512565 h 3103853"/>
              <a:gd name="connsiteX120" fmla="*/ 790921 w 3309983"/>
              <a:gd name="connsiteY120" fmla="*/ 502755 h 3103853"/>
              <a:gd name="connsiteX121" fmla="*/ 827707 w 3309983"/>
              <a:gd name="connsiteY121" fmla="*/ 492944 h 3103853"/>
              <a:gd name="connsiteX122" fmla="*/ 864495 w 3309983"/>
              <a:gd name="connsiteY122" fmla="*/ 481908 h 3103853"/>
              <a:gd name="connsiteX123" fmla="*/ 900055 w 3309983"/>
              <a:gd name="connsiteY123" fmla="*/ 469646 h 3103853"/>
              <a:gd name="connsiteX124" fmla="*/ 933163 w 3309983"/>
              <a:gd name="connsiteY124" fmla="*/ 454931 h 3103853"/>
              <a:gd name="connsiteX125" fmla="*/ 963819 w 3309983"/>
              <a:gd name="connsiteY125" fmla="*/ 437765 h 3103853"/>
              <a:gd name="connsiteX126" fmla="*/ 990796 w 3309983"/>
              <a:gd name="connsiteY126" fmla="*/ 415693 h 3103853"/>
              <a:gd name="connsiteX127" fmla="*/ 1019000 w 3309983"/>
              <a:gd name="connsiteY127" fmla="*/ 391167 h 3103853"/>
              <a:gd name="connsiteX128" fmla="*/ 1043525 w 3309983"/>
              <a:gd name="connsiteY128" fmla="*/ 362964 h 3103853"/>
              <a:gd name="connsiteX129" fmla="*/ 1066823 w 3309983"/>
              <a:gd name="connsiteY129" fmla="*/ 333535 h 3103853"/>
              <a:gd name="connsiteX130" fmla="*/ 1090122 w 3309983"/>
              <a:gd name="connsiteY130" fmla="*/ 302879 h 3103853"/>
              <a:gd name="connsiteX131" fmla="*/ 1113420 w 3309983"/>
              <a:gd name="connsiteY131" fmla="*/ 272223 h 3103853"/>
              <a:gd name="connsiteX132" fmla="*/ 1136718 w 3309983"/>
              <a:gd name="connsiteY132" fmla="*/ 242793 h 3103853"/>
              <a:gd name="connsiteX133" fmla="*/ 1162470 w 3309983"/>
              <a:gd name="connsiteY133" fmla="*/ 214590 h 3103853"/>
              <a:gd name="connsiteX134" fmla="*/ 1188220 w 3309983"/>
              <a:gd name="connsiteY134" fmla="*/ 190066 h 3103853"/>
              <a:gd name="connsiteX135" fmla="*/ 1217650 w 3309983"/>
              <a:gd name="connsiteY135" fmla="*/ 169220 h 3103853"/>
              <a:gd name="connsiteX136" fmla="*/ 1248306 w 3309983"/>
              <a:gd name="connsiteY136" fmla="*/ 153279 h 3103853"/>
              <a:gd name="connsiteX137" fmla="*/ 1285093 w 3309983"/>
              <a:gd name="connsiteY137" fmla="*/ 142243 h 3103853"/>
              <a:gd name="connsiteX138" fmla="*/ 1323107 w 3309983"/>
              <a:gd name="connsiteY138" fmla="*/ 137338 h 3103853"/>
              <a:gd name="connsiteX139" fmla="*/ 1362345 w 3309983"/>
              <a:gd name="connsiteY139" fmla="*/ 136111 h 3103853"/>
              <a:gd name="connsiteX140" fmla="*/ 1404036 w 3309983"/>
              <a:gd name="connsiteY140" fmla="*/ 139791 h 3103853"/>
              <a:gd name="connsiteX141" fmla="*/ 1445729 w 3309983"/>
              <a:gd name="connsiteY141" fmla="*/ 144696 h 3103853"/>
              <a:gd name="connsiteX142" fmla="*/ 1487421 w 3309983"/>
              <a:gd name="connsiteY142" fmla="*/ 150827 h 3103853"/>
              <a:gd name="connsiteX143" fmla="*/ 1529113 w 3309983"/>
              <a:gd name="connsiteY143" fmla="*/ 155732 h 3103853"/>
              <a:gd name="connsiteX144" fmla="*/ 1570804 w 3309983"/>
              <a:gd name="connsiteY144" fmla="*/ 158184 h 3103853"/>
              <a:gd name="connsiteX145" fmla="*/ 1611271 w 3309983"/>
              <a:gd name="connsiteY145" fmla="*/ 158184 h 3103853"/>
              <a:gd name="connsiteX146" fmla="*/ 1649285 w 3309983"/>
              <a:gd name="connsiteY146" fmla="*/ 153279 h 3103853"/>
              <a:gd name="connsiteX147" fmla="*/ 1687298 w 3309983"/>
              <a:gd name="connsiteY147" fmla="*/ 143469 h 3103853"/>
              <a:gd name="connsiteX148" fmla="*/ 1724085 w 3309983"/>
              <a:gd name="connsiteY148" fmla="*/ 128755 h 3103853"/>
              <a:gd name="connsiteX149" fmla="*/ 1760871 w 3309983"/>
              <a:gd name="connsiteY149" fmla="*/ 109134 h 3103853"/>
              <a:gd name="connsiteX150" fmla="*/ 1797658 w 3309983"/>
              <a:gd name="connsiteY150" fmla="*/ 89515 h 3103853"/>
              <a:gd name="connsiteX151" fmla="*/ 1834445 w 3309983"/>
              <a:gd name="connsiteY151" fmla="*/ 67443 h 3103853"/>
              <a:gd name="connsiteX152" fmla="*/ 1870007 w 3309983"/>
              <a:gd name="connsiteY152" fmla="*/ 46597 h 3103853"/>
              <a:gd name="connsiteX153" fmla="*/ 1908020 w 3309983"/>
              <a:gd name="connsiteY153" fmla="*/ 28203 h 3103853"/>
              <a:gd name="connsiteX154" fmla="*/ 1944806 w 3309983"/>
              <a:gd name="connsiteY154" fmla="*/ 13488 h 3103853"/>
              <a:gd name="connsiteX155" fmla="*/ 1982820 w 3309983"/>
              <a:gd name="connsiteY155" fmla="*/ 3678 h 310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3309983" h="3103853">
                <a:moveTo>
                  <a:pt x="2022059" y="0"/>
                </a:moveTo>
                <a:lnTo>
                  <a:pt x="2061297" y="3678"/>
                </a:lnTo>
                <a:lnTo>
                  <a:pt x="2099311" y="13488"/>
                </a:lnTo>
                <a:lnTo>
                  <a:pt x="2136099" y="28203"/>
                </a:lnTo>
                <a:lnTo>
                  <a:pt x="2174111" y="46597"/>
                </a:lnTo>
                <a:lnTo>
                  <a:pt x="2209672" y="67443"/>
                </a:lnTo>
                <a:lnTo>
                  <a:pt x="2246460" y="89515"/>
                </a:lnTo>
                <a:lnTo>
                  <a:pt x="2283247" y="109134"/>
                </a:lnTo>
                <a:lnTo>
                  <a:pt x="2320033" y="128755"/>
                </a:lnTo>
                <a:lnTo>
                  <a:pt x="2355594" y="143469"/>
                </a:lnTo>
                <a:lnTo>
                  <a:pt x="2394834" y="153279"/>
                </a:lnTo>
                <a:lnTo>
                  <a:pt x="2432846" y="158184"/>
                </a:lnTo>
                <a:lnTo>
                  <a:pt x="2473311" y="158184"/>
                </a:lnTo>
                <a:lnTo>
                  <a:pt x="2515004" y="155732"/>
                </a:lnTo>
                <a:lnTo>
                  <a:pt x="2556695" y="150827"/>
                </a:lnTo>
                <a:lnTo>
                  <a:pt x="2598388" y="144696"/>
                </a:lnTo>
                <a:lnTo>
                  <a:pt x="2640079" y="139791"/>
                </a:lnTo>
                <a:lnTo>
                  <a:pt x="2681772" y="136111"/>
                </a:lnTo>
                <a:lnTo>
                  <a:pt x="2721011" y="137338"/>
                </a:lnTo>
                <a:lnTo>
                  <a:pt x="2759024" y="142243"/>
                </a:lnTo>
                <a:lnTo>
                  <a:pt x="2795812" y="153279"/>
                </a:lnTo>
                <a:lnTo>
                  <a:pt x="2826468" y="169220"/>
                </a:lnTo>
                <a:lnTo>
                  <a:pt x="2855897" y="190066"/>
                </a:lnTo>
                <a:lnTo>
                  <a:pt x="2881648" y="214590"/>
                </a:lnTo>
                <a:lnTo>
                  <a:pt x="2907399" y="242793"/>
                </a:lnTo>
                <a:lnTo>
                  <a:pt x="2930697" y="272223"/>
                </a:lnTo>
                <a:lnTo>
                  <a:pt x="2953995" y="302879"/>
                </a:lnTo>
                <a:lnTo>
                  <a:pt x="2977294" y="333535"/>
                </a:lnTo>
                <a:lnTo>
                  <a:pt x="3000592" y="362964"/>
                </a:lnTo>
                <a:lnTo>
                  <a:pt x="3025118" y="391167"/>
                </a:lnTo>
                <a:lnTo>
                  <a:pt x="3053321" y="415693"/>
                </a:lnTo>
                <a:lnTo>
                  <a:pt x="3080299" y="437765"/>
                </a:lnTo>
                <a:lnTo>
                  <a:pt x="3110953" y="454931"/>
                </a:lnTo>
                <a:lnTo>
                  <a:pt x="3144062" y="469646"/>
                </a:lnTo>
                <a:lnTo>
                  <a:pt x="3179622" y="481908"/>
                </a:lnTo>
                <a:lnTo>
                  <a:pt x="3216409" y="492944"/>
                </a:lnTo>
                <a:lnTo>
                  <a:pt x="3253196" y="502755"/>
                </a:lnTo>
                <a:lnTo>
                  <a:pt x="3291210" y="512565"/>
                </a:lnTo>
                <a:lnTo>
                  <a:pt x="3309983" y="518391"/>
                </a:lnTo>
                <a:lnTo>
                  <a:pt x="3309983" y="3103853"/>
                </a:lnTo>
                <a:lnTo>
                  <a:pt x="454246" y="3103853"/>
                </a:lnTo>
                <a:lnTo>
                  <a:pt x="438991" y="3076613"/>
                </a:lnTo>
                <a:lnTo>
                  <a:pt x="416921" y="3049636"/>
                </a:lnTo>
                <a:lnTo>
                  <a:pt x="392395" y="3021432"/>
                </a:lnTo>
                <a:lnTo>
                  <a:pt x="364192" y="2996908"/>
                </a:lnTo>
                <a:lnTo>
                  <a:pt x="333535" y="2973610"/>
                </a:lnTo>
                <a:lnTo>
                  <a:pt x="302880" y="2950312"/>
                </a:lnTo>
                <a:lnTo>
                  <a:pt x="272224" y="2927014"/>
                </a:lnTo>
                <a:lnTo>
                  <a:pt x="242794" y="2903714"/>
                </a:lnTo>
                <a:lnTo>
                  <a:pt x="214591" y="2877964"/>
                </a:lnTo>
                <a:lnTo>
                  <a:pt x="190066" y="2852214"/>
                </a:lnTo>
                <a:lnTo>
                  <a:pt x="169221" y="2822783"/>
                </a:lnTo>
                <a:lnTo>
                  <a:pt x="153281" y="2792128"/>
                </a:lnTo>
                <a:lnTo>
                  <a:pt x="142244" y="2755342"/>
                </a:lnTo>
                <a:lnTo>
                  <a:pt x="137339" y="2717328"/>
                </a:lnTo>
                <a:lnTo>
                  <a:pt x="136112" y="2678088"/>
                </a:lnTo>
                <a:lnTo>
                  <a:pt x="139791" y="2636396"/>
                </a:lnTo>
                <a:lnTo>
                  <a:pt x="144696" y="2594705"/>
                </a:lnTo>
                <a:lnTo>
                  <a:pt x="150827" y="2553012"/>
                </a:lnTo>
                <a:lnTo>
                  <a:pt x="155732" y="2511321"/>
                </a:lnTo>
                <a:lnTo>
                  <a:pt x="158185" y="2469629"/>
                </a:lnTo>
                <a:lnTo>
                  <a:pt x="158185" y="2429163"/>
                </a:lnTo>
                <a:lnTo>
                  <a:pt x="153281" y="2391151"/>
                </a:lnTo>
                <a:lnTo>
                  <a:pt x="143470" y="2353137"/>
                </a:lnTo>
                <a:lnTo>
                  <a:pt x="128755" y="2317576"/>
                </a:lnTo>
                <a:lnTo>
                  <a:pt x="110362" y="2280789"/>
                </a:lnTo>
                <a:lnTo>
                  <a:pt x="89515" y="2244004"/>
                </a:lnTo>
                <a:lnTo>
                  <a:pt x="67444" y="2207216"/>
                </a:lnTo>
                <a:lnTo>
                  <a:pt x="46598" y="2171654"/>
                </a:lnTo>
                <a:lnTo>
                  <a:pt x="28203" y="2133642"/>
                </a:lnTo>
                <a:lnTo>
                  <a:pt x="13490" y="2096855"/>
                </a:lnTo>
                <a:lnTo>
                  <a:pt x="3680" y="2058841"/>
                </a:lnTo>
                <a:lnTo>
                  <a:pt x="0" y="2019602"/>
                </a:lnTo>
                <a:lnTo>
                  <a:pt x="3680" y="1980363"/>
                </a:lnTo>
                <a:lnTo>
                  <a:pt x="13490" y="1942350"/>
                </a:lnTo>
                <a:lnTo>
                  <a:pt x="28203" y="1905563"/>
                </a:lnTo>
                <a:lnTo>
                  <a:pt x="46598" y="1867550"/>
                </a:lnTo>
                <a:lnTo>
                  <a:pt x="67444" y="1831989"/>
                </a:lnTo>
                <a:lnTo>
                  <a:pt x="89515" y="1795203"/>
                </a:lnTo>
                <a:lnTo>
                  <a:pt x="110362" y="1758415"/>
                </a:lnTo>
                <a:lnTo>
                  <a:pt x="128755" y="1721629"/>
                </a:lnTo>
                <a:lnTo>
                  <a:pt x="143470" y="1686067"/>
                </a:lnTo>
                <a:lnTo>
                  <a:pt x="153281" y="1648054"/>
                </a:lnTo>
                <a:lnTo>
                  <a:pt x="158185" y="1610042"/>
                </a:lnTo>
                <a:lnTo>
                  <a:pt x="158185" y="1569576"/>
                </a:lnTo>
                <a:lnTo>
                  <a:pt x="155732" y="1527883"/>
                </a:lnTo>
                <a:lnTo>
                  <a:pt x="150827" y="1486192"/>
                </a:lnTo>
                <a:lnTo>
                  <a:pt x="144696" y="1444499"/>
                </a:lnTo>
                <a:lnTo>
                  <a:pt x="139791" y="1402808"/>
                </a:lnTo>
                <a:lnTo>
                  <a:pt x="136112" y="1361117"/>
                </a:lnTo>
                <a:lnTo>
                  <a:pt x="137339" y="1321877"/>
                </a:lnTo>
                <a:lnTo>
                  <a:pt x="142244" y="1283864"/>
                </a:lnTo>
                <a:lnTo>
                  <a:pt x="153281" y="1247077"/>
                </a:lnTo>
                <a:lnTo>
                  <a:pt x="169221" y="1216422"/>
                </a:lnTo>
                <a:lnTo>
                  <a:pt x="190066" y="1186992"/>
                </a:lnTo>
                <a:lnTo>
                  <a:pt x="214591" y="1161241"/>
                </a:lnTo>
                <a:lnTo>
                  <a:pt x="242794" y="1135491"/>
                </a:lnTo>
                <a:lnTo>
                  <a:pt x="272224" y="1112191"/>
                </a:lnTo>
                <a:lnTo>
                  <a:pt x="302880" y="1088893"/>
                </a:lnTo>
                <a:lnTo>
                  <a:pt x="333535" y="1065594"/>
                </a:lnTo>
                <a:lnTo>
                  <a:pt x="364192" y="1042296"/>
                </a:lnTo>
                <a:lnTo>
                  <a:pt x="392395" y="1017772"/>
                </a:lnTo>
                <a:lnTo>
                  <a:pt x="416921" y="989569"/>
                </a:lnTo>
                <a:lnTo>
                  <a:pt x="438991" y="962591"/>
                </a:lnTo>
                <a:lnTo>
                  <a:pt x="456159" y="931936"/>
                </a:lnTo>
                <a:lnTo>
                  <a:pt x="470874" y="898828"/>
                </a:lnTo>
                <a:lnTo>
                  <a:pt x="483136" y="863267"/>
                </a:lnTo>
                <a:lnTo>
                  <a:pt x="494172" y="826479"/>
                </a:lnTo>
                <a:lnTo>
                  <a:pt x="503983" y="789692"/>
                </a:lnTo>
                <a:lnTo>
                  <a:pt x="513793" y="751680"/>
                </a:lnTo>
                <a:lnTo>
                  <a:pt x="524829" y="716119"/>
                </a:lnTo>
                <a:lnTo>
                  <a:pt x="537091" y="680557"/>
                </a:lnTo>
                <a:lnTo>
                  <a:pt x="551806" y="647450"/>
                </a:lnTo>
                <a:lnTo>
                  <a:pt x="570199" y="618021"/>
                </a:lnTo>
                <a:lnTo>
                  <a:pt x="592270" y="591044"/>
                </a:lnTo>
                <a:lnTo>
                  <a:pt x="619248" y="568971"/>
                </a:lnTo>
                <a:lnTo>
                  <a:pt x="648679" y="550578"/>
                </a:lnTo>
                <a:lnTo>
                  <a:pt x="681785" y="535863"/>
                </a:lnTo>
                <a:lnTo>
                  <a:pt x="717347" y="523601"/>
                </a:lnTo>
                <a:lnTo>
                  <a:pt x="752908" y="512565"/>
                </a:lnTo>
                <a:lnTo>
                  <a:pt x="790921" y="502755"/>
                </a:lnTo>
                <a:lnTo>
                  <a:pt x="827707" y="492944"/>
                </a:lnTo>
                <a:lnTo>
                  <a:pt x="864495" y="481908"/>
                </a:lnTo>
                <a:lnTo>
                  <a:pt x="900055" y="469646"/>
                </a:lnTo>
                <a:lnTo>
                  <a:pt x="933163" y="454931"/>
                </a:lnTo>
                <a:lnTo>
                  <a:pt x="963819" y="437765"/>
                </a:lnTo>
                <a:lnTo>
                  <a:pt x="990796" y="415693"/>
                </a:lnTo>
                <a:lnTo>
                  <a:pt x="1019000" y="391167"/>
                </a:lnTo>
                <a:lnTo>
                  <a:pt x="1043525" y="362964"/>
                </a:lnTo>
                <a:lnTo>
                  <a:pt x="1066823" y="333535"/>
                </a:lnTo>
                <a:lnTo>
                  <a:pt x="1090122" y="302879"/>
                </a:lnTo>
                <a:lnTo>
                  <a:pt x="1113420" y="272223"/>
                </a:lnTo>
                <a:lnTo>
                  <a:pt x="1136718" y="242793"/>
                </a:lnTo>
                <a:lnTo>
                  <a:pt x="1162470" y="214590"/>
                </a:lnTo>
                <a:lnTo>
                  <a:pt x="1188220" y="190066"/>
                </a:lnTo>
                <a:lnTo>
                  <a:pt x="1217650" y="169220"/>
                </a:lnTo>
                <a:lnTo>
                  <a:pt x="1248306" y="153279"/>
                </a:lnTo>
                <a:lnTo>
                  <a:pt x="1285093" y="142243"/>
                </a:lnTo>
                <a:lnTo>
                  <a:pt x="1323107" y="137338"/>
                </a:lnTo>
                <a:lnTo>
                  <a:pt x="1362345" y="136111"/>
                </a:lnTo>
                <a:lnTo>
                  <a:pt x="1404036" y="139791"/>
                </a:lnTo>
                <a:lnTo>
                  <a:pt x="1445729" y="144696"/>
                </a:lnTo>
                <a:lnTo>
                  <a:pt x="1487421" y="150827"/>
                </a:lnTo>
                <a:lnTo>
                  <a:pt x="1529113" y="155732"/>
                </a:lnTo>
                <a:lnTo>
                  <a:pt x="1570804" y="158184"/>
                </a:lnTo>
                <a:lnTo>
                  <a:pt x="1611271" y="158184"/>
                </a:lnTo>
                <a:lnTo>
                  <a:pt x="1649285" y="153279"/>
                </a:lnTo>
                <a:lnTo>
                  <a:pt x="1687298" y="143469"/>
                </a:lnTo>
                <a:lnTo>
                  <a:pt x="1724085" y="128755"/>
                </a:lnTo>
                <a:lnTo>
                  <a:pt x="1760871" y="109134"/>
                </a:lnTo>
                <a:lnTo>
                  <a:pt x="1797658" y="89515"/>
                </a:lnTo>
                <a:lnTo>
                  <a:pt x="1834445" y="67443"/>
                </a:lnTo>
                <a:lnTo>
                  <a:pt x="1870007" y="46597"/>
                </a:lnTo>
                <a:lnTo>
                  <a:pt x="1908020" y="28203"/>
                </a:lnTo>
                <a:lnTo>
                  <a:pt x="1944806" y="13488"/>
                </a:lnTo>
                <a:lnTo>
                  <a:pt x="1982820" y="3678"/>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Calibri" panose="020F0502020204030204"/>
            </a:endParaRPr>
          </a:p>
        </p:txBody>
      </p:sp>
      <p:pic>
        <p:nvPicPr>
          <p:cNvPr id="7" name="Afbeelding 6">
            <a:extLst>
              <a:ext uri="{FF2B5EF4-FFF2-40B4-BE49-F238E27FC236}">
                <a16:creationId xmlns:a16="http://schemas.microsoft.com/office/drawing/2014/main" id="{DC68A95F-266B-D856-0189-6467D4EB82C3}"/>
              </a:ext>
            </a:extLst>
          </p:cNvPr>
          <p:cNvPicPr>
            <a:picLocks noChangeAspect="1"/>
          </p:cNvPicPr>
          <p:nvPr/>
        </p:nvPicPr>
        <p:blipFill rotWithShape="1">
          <a:blip r:embed="rId5"/>
          <a:srcRect r="2" b="29868"/>
          <a:stretch/>
        </p:blipFill>
        <p:spPr>
          <a:xfrm>
            <a:off x="9018358" y="3890298"/>
            <a:ext cx="3173643" cy="2967700"/>
          </a:xfrm>
          <a:custGeom>
            <a:avLst/>
            <a:gdLst/>
            <a:ahLst/>
            <a:cxnLst/>
            <a:rect l="l" t="t" r="r" b="b"/>
            <a:pathLst>
              <a:path w="3173643" h="2967700">
                <a:moveTo>
                  <a:pt x="1885720" y="0"/>
                </a:moveTo>
                <a:lnTo>
                  <a:pt x="1922313" y="3430"/>
                </a:lnTo>
                <a:lnTo>
                  <a:pt x="1957763" y="12579"/>
                </a:lnTo>
                <a:lnTo>
                  <a:pt x="1992070" y="26302"/>
                </a:lnTo>
                <a:lnTo>
                  <a:pt x="2027519" y="43455"/>
                </a:lnTo>
                <a:lnTo>
                  <a:pt x="2060683" y="62896"/>
                </a:lnTo>
                <a:lnTo>
                  <a:pt x="2094991" y="83480"/>
                </a:lnTo>
                <a:lnTo>
                  <a:pt x="2129297" y="101777"/>
                </a:lnTo>
                <a:lnTo>
                  <a:pt x="2163602" y="120075"/>
                </a:lnTo>
                <a:lnTo>
                  <a:pt x="2196766" y="133797"/>
                </a:lnTo>
                <a:lnTo>
                  <a:pt x="2233360" y="142945"/>
                </a:lnTo>
                <a:lnTo>
                  <a:pt x="2268809" y="147520"/>
                </a:lnTo>
                <a:lnTo>
                  <a:pt x="2306546" y="147520"/>
                </a:lnTo>
                <a:lnTo>
                  <a:pt x="2345428" y="145233"/>
                </a:lnTo>
                <a:lnTo>
                  <a:pt x="2384308" y="140659"/>
                </a:lnTo>
                <a:lnTo>
                  <a:pt x="2423190" y="134941"/>
                </a:lnTo>
                <a:lnTo>
                  <a:pt x="2462070" y="130367"/>
                </a:lnTo>
                <a:lnTo>
                  <a:pt x="2500951" y="126936"/>
                </a:lnTo>
                <a:lnTo>
                  <a:pt x="2537544" y="128079"/>
                </a:lnTo>
                <a:lnTo>
                  <a:pt x="2572995" y="132653"/>
                </a:lnTo>
                <a:lnTo>
                  <a:pt x="2607301" y="142945"/>
                </a:lnTo>
                <a:lnTo>
                  <a:pt x="2635891" y="157812"/>
                </a:lnTo>
                <a:lnTo>
                  <a:pt x="2663335" y="177253"/>
                </a:lnTo>
                <a:lnTo>
                  <a:pt x="2687350" y="200124"/>
                </a:lnTo>
                <a:lnTo>
                  <a:pt x="2711365" y="226426"/>
                </a:lnTo>
                <a:lnTo>
                  <a:pt x="2733093" y="253871"/>
                </a:lnTo>
                <a:lnTo>
                  <a:pt x="2754820" y="282461"/>
                </a:lnTo>
                <a:lnTo>
                  <a:pt x="2776547" y="311049"/>
                </a:lnTo>
                <a:lnTo>
                  <a:pt x="2798275" y="338495"/>
                </a:lnTo>
                <a:lnTo>
                  <a:pt x="2821146" y="364797"/>
                </a:lnTo>
                <a:lnTo>
                  <a:pt x="2847448" y="387669"/>
                </a:lnTo>
                <a:lnTo>
                  <a:pt x="2872607" y="408253"/>
                </a:lnTo>
                <a:lnTo>
                  <a:pt x="2901195" y="424261"/>
                </a:lnTo>
                <a:lnTo>
                  <a:pt x="2932071" y="437985"/>
                </a:lnTo>
                <a:lnTo>
                  <a:pt x="2965233" y="449420"/>
                </a:lnTo>
                <a:lnTo>
                  <a:pt x="2999539" y="459712"/>
                </a:lnTo>
                <a:lnTo>
                  <a:pt x="3033847" y="468861"/>
                </a:lnTo>
                <a:lnTo>
                  <a:pt x="3069297" y="478010"/>
                </a:lnTo>
                <a:lnTo>
                  <a:pt x="3102460" y="488302"/>
                </a:lnTo>
                <a:lnTo>
                  <a:pt x="3135622" y="499737"/>
                </a:lnTo>
                <a:lnTo>
                  <a:pt x="3166499" y="513461"/>
                </a:lnTo>
                <a:lnTo>
                  <a:pt x="3173643" y="517926"/>
                </a:lnTo>
                <a:lnTo>
                  <a:pt x="3173643" y="2967700"/>
                </a:lnTo>
                <a:lnTo>
                  <a:pt x="452321" y="2967700"/>
                </a:lnTo>
                <a:lnTo>
                  <a:pt x="450560" y="2961831"/>
                </a:lnTo>
                <a:lnTo>
                  <a:pt x="439125" y="2928666"/>
                </a:lnTo>
                <a:lnTo>
                  <a:pt x="425402" y="2897790"/>
                </a:lnTo>
                <a:lnTo>
                  <a:pt x="409392" y="2869201"/>
                </a:lnTo>
                <a:lnTo>
                  <a:pt x="388809" y="2844043"/>
                </a:lnTo>
                <a:lnTo>
                  <a:pt x="365937" y="2817741"/>
                </a:lnTo>
                <a:lnTo>
                  <a:pt x="339636" y="2794870"/>
                </a:lnTo>
                <a:lnTo>
                  <a:pt x="311046" y="2773142"/>
                </a:lnTo>
                <a:lnTo>
                  <a:pt x="282458" y="2751415"/>
                </a:lnTo>
                <a:lnTo>
                  <a:pt x="253870" y="2729687"/>
                </a:lnTo>
                <a:lnTo>
                  <a:pt x="226423" y="2707959"/>
                </a:lnTo>
                <a:lnTo>
                  <a:pt x="200122" y="2683944"/>
                </a:lnTo>
                <a:lnTo>
                  <a:pt x="177251" y="2659930"/>
                </a:lnTo>
                <a:lnTo>
                  <a:pt x="157812" y="2632484"/>
                </a:lnTo>
                <a:lnTo>
                  <a:pt x="142945" y="2603895"/>
                </a:lnTo>
                <a:lnTo>
                  <a:pt x="132653" y="2569589"/>
                </a:lnTo>
                <a:lnTo>
                  <a:pt x="128079" y="2534138"/>
                </a:lnTo>
                <a:lnTo>
                  <a:pt x="126934" y="2497543"/>
                </a:lnTo>
                <a:lnTo>
                  <a:pt x="130365" y="2458662"/>
                </a:lnTo>
                <a:lnTo>
                  <a:pt x="134940" y="2419782"/>
                </a:lnTo>
                <a:lnTo>
                  <a:pt x="140657" y="2380900"/>
                </a:lnTo>
                <a:lnTo>
                  <a:pt x="145232" y="2342019"/>
                </a:lnTo>
                <a:lnTo>
                  <a:pt x="147519" y="2303138"/>
                </a:lnTo>
                <a:lnTo>
                  <a:pt x="147519" y="2265400"/>
                </a:lnTo>
                <a:lnTo>
                  <a:pt x="142945" y="2229950"/>
                </a:lnTo>
                <a:lnTo>
                  <a:pt x="133796" y="2194499"/>
                </a:lnTo>
                <a:lnTo>
                  <a:pt x="120073" y="2161335"/>
                </a:lnTo>
                <a:lnTo>
                  <a:pt x="102920" y="2127029"/>
                </a:lnTo>
                <a:lnTo>
                  <a:pt x="83479" y="2092723"/>
                </a:lnTo>
                <a:lnTo>
                  <a:pt x="62897" y="2058415"/>
                </a:lnTo>
                <a:lnTo>
                  <a:pt x="43456" y="2025251"/>
                </a:lnTo>
                <a:lnTo>
                  <a:pt x="26302" y="1989801"/>
                </a:lnTo>
                <a:lnTo>
                  <a:pt x="12580" y="1955494"/>
                </a:lnTo>
                <a:lnTo>
                  <a:pt x="3431" y="1920043"/>
                </a:lnTo>
                <a:lnTo>
                  <a:pt x="0" y="1883449"/>
                </a:lnTo>
                <a:lnTo>
                  <a:pt x="3431" y="1846856"/>
                </a:lnTo>
                <a:lnTo>
                  <a:pt x="12580" y="1811405"/>
                </a:lnTo>
                <a:lnTo>
                  <a:pt x="26302" y="1777098"/>
                </a:lnTo>
                <a:lnTo>
                  <a:pt x="43456" y="1741648"/>
                </a:lnTo>
                <a:lnTo>
                  <a:pt x="62897" y="1708484"/>
                </a:lnTo>
                <a:lnTo>
                  <a:pt x="83479" y="1674178"/>
                </a:lnTo>
                <a:lnTo>
                  <a:pt x="102920" y="1639870"/>
                </a:lnTo>
                <a:lnTo>
                  <a:pt x="120073" y="1605564"/>
                </a:lnTo>
                <a:lnTo>
                  <a:pt x="133796" y="1572400"/>
                </a:lnTo>
                <a:lnTo>
                  <a:pt x="142945" y="1536949"/>
                </a:lnTo>
                <a:lnTo>
                  <a:pt x="147519" y="1501500"/>
                </a:lnTo>
                <a:lnTo>
                  <a:pt x="147519" y="1463762"/>
                </a:lnTo>
                <a:lnTo>
                  <a:pt x="145232" y="1424880"/>
                </a:lnTo>
                <a:lnTo>
                  <a:pt x="140657" y="1386000"/>
                </a:lnTo>
                <a:lnTo>
                  <a:pt x="134940" y="1347118"/>
                </a:lnTo>
                <a:lnTo>
                  <a:pt x="130365" y="1308237"/>
                </a:lnTo>
                <a:lnTo>
                  <a:pt x="126934" y="1269356"/>
                </a:lnTo>
                <a:lnTo>
                  <a:pt x="128079" y="1232762"/>
                </a:lnTo>
                <a:lnTo>
                  <a:pt x="132653" y="1197312"/>
                </a:lnTo>
                <a:lnTo>
                  <a:pt x="142945" y="1163004"/>
                </a:lnTo>
                <a:lnTo>
                  <a:pt x="157812" y="1134416"/>
                </a:lnTo>
                <a:lnTo>
                  <a:pt x="177251" y="1106970"/>
                </a:lnTo>
                <a:lnTo>
                  <a:pt x="200122" y="1082955"/>
                </a:lnTo>
                <a:lnTo>
                  <a:pt x="226423" y="1058941"/>
                </a:lnTo>
                <a:lnTo>
                  <a:pt x="253870" y="1037212"/>
                </a:lnTo>
                <a:lnTo>
                  <a:pt x="282458" y="1015484"/>
                </a:lnTo>
                <a:lnTo>
                  <a:pt x="311046" y="993757"/>
                </a:lnTo>
                <a:lnTo>
                  <a:pt x="339636" y="972029"/>
                </a:lnTo>
                <a:lnTo>
                  <a:pt x="365937" y="949159"/>
                </a:lnTo>
                <a:lnTo>
                  <a:pt x="388809" y="922857"/>
                </a:lnTo>
                <a:lnTo>
                  <a:pt x="409392" y="897698"/>
                </a:lnTo>
                <a:lnTo>
                  <a:pt x="425402" y="869109"/>
                </a:lnTo>
                <a:lnTo>
                  <a:pt x="439125" y="838233"/>
                </a:lnTo>
                <a:lnTo>
                  <a:pt x="450560" y="805069"/>
                </a:lnTo>
                <a:lnTo>
                  <a:pt x="460852" y="770761"/>
                </a:lnTo>
                <a:lnTo>
                  <a:pt x="470001" y="736455"/>
                </a:lnTo>
                <a:lnTo>
                  <a:pt x="479150" y="701004"/>
                </a:lnTo>
                <a:lnTo>
                  <a:pt x="489442" y="667841"/>
                </a:lnTo>
                <a:lnTo>
                  <a:pt x="500877" y="634677"/>
                </a:lnTo>
                <a:lnTo>
                  <a:pt x="514600" y="603802"/>
                </a:lnTo>
                <a:lnTo>
                  <a:pt x="531753" y="576357"/>
                </a:lnTo>
                <a:lnTo>
                  <a:pt x="552336" y="551198"/>
                </a:lnTo>
                <a:lnTo>
                  <a:pt x="577494" y="530614"/>
                </a:lnTo>
                <a:lnTo>
                  <a:pt x="604941" y="513461"/>
                </a:lnTo>
                <a:lnTo>
                  <a:pt x="635815" y="499737"/>
                </a:lnTo>
                <a:lnTo>
                  <a:pt x="668979" y="488302"/>
                </a:lnTo>
                <a:lnTo>
                  <a:pt x="702142" y="478010"/>
                </a:lnTo>
                <a:lnTo>
                  <a:pt x="737592" y="468861"/>
                </a:lnTo>
                <a:lnTo>
                  <a:pt x="771898" y="459712"/>
                </a:lnTo>
                <a:lnTo>
                  <a:pt x="806205" y="449420"/>
                </a:lnTo>
                <a:lnTo>
                  <a:pt x="839368" y="437985"/>
                </a:lnTo>
                <a:lnTo>
                  <a:pt x="870244" y="424261"/>
                </a:lnTo>
                <a:lnTo>
                  <a:pt x="898833" y="408253"/>
                </a:lnTo>
                <a:lnTo>
                  <a:pt x="923991" y="387669"/>
                </a:lnTo>
                <a:lnTo>
                  <a:pt x="950293" y="364797"/>
                </a:lnTo>
                <a:lnTo>
                  <a:pt x="973165" y="338495"/>
                </a:lnTo>
                <a:lnTo>
                  <a:pt x="994892" y="311049"/>
                </a:lnTo>
                <a:lnTo>
                  <a:pt x="1016619" y="282461"/>
                </a:lnTo>
                <a:lnTo>
                  <a:pt x="1038347" y="253871"/>
                </a:lnTo>
                <a:lnTo>
                  <a:pt x="1060074" y="226426"/>
                </a:lnTo>
                <a:lnTo>
                  <a:pt x="1084089" y="200124"/>
                </a:lnTo>
                <a:lnTo>
                  <a:pt x="1108103" y="177253"/>
                </a:lnTo>
                <a:lnTo>
                  <a:pt x="1135549" y="157812"/>
                </a:lnTo>
                <a:lnTo>
                  <a:pt x="1164137" y="142945"/>
                </a:lnTo>
                <a:lnTo>
                  <a:pt x="1198445" y="132653"/>
                </a:lnTo>
                <a:lnTo>
                  <a:pt x="1233895" y="128079"/>
                </a:lnTo>
                <a:lnTo>
                  <a:pt x="1270487" y="126936"/>
                </a:lnTo>
                <a:lnTo>
                  <a:pt x="1309368" y="130367"/>
                </a:lnTo>
                <a:lnTo>
                  <a:pt x="1348249" y="134941"/>
                </a:lnTo>
                <a:lnTo>
                  <a:pt x="1387131" y="140659"/>
                </a:lnTo>
                <a:lnTo>
                  <a:pt x="1426011" y="145233"/>
                </a:lnTo>
                <a:lnTo>
                  <a:pt x="1464891" y="147520"/>
                </a:lnTo>
                <a:lnTo>
                  <a:pt x="1502630" y="147520"/>
                </a:lnTo>
                <a:lnTo>
                  <a:pt x="1538080" y="142945"/>
                </a:lnTo>
                <a:lnTo>
                  <a:pt x="1573531" y="133797"/>
                </a:lnTo>
                <a:lnTo>
                  <a:pt x="1607837" y="120075"/>
                </a:lnTo>
                <a:lnTo>
                  <a:pt x="1642143" y="101777"/>
                </a:lnTo>
                <a:lnTo>
                  <a:pt x="1676450" y="83480"/>
                </a:lnTo>
                <a:lnTo>
                  <a:pt x="1710756" y="62896"/>
                </a:lnTo>
                <a:lnTo>
                  <a:pt x="1743919" y="43455"/>
                </a:lnTo>
                <a:lnTo>
                  <a:pt x="1779370" y="26302"/>
                </a:lnTo>
                <a:lnTo>
                  <a:pt x="1813676" y="12579"/>
                </a:lnTo>
                <a:lnTo>
                  <a:pt x="1849126" y="3430"/>
                </a:lnTo>
                <a:close/>
              </a:path>
            </a:pathLst>
          </a:custGeom>
        </p:spPr>
      </p:pic>
      <p:sp>
        <p:nvSpPr>
          <p:cNvPr id="10" name="Tekstvak 9">
            <a:extLst>
              <a:ext uri="{FF2B5EF4-FFF2-40B4-BE49-F238E27FC236}">
                <a16:creationId xmlns:a16="http://schemas.microsoft.com/office/drawing/2014/main" id="{8F0C60EA-9F3B-A254-FA05-30375B870BD7}"/>
              </a:ext>
            </a:extLst>
          </p:cNvPr>
          <p:cNvSpPr txBox="1"/>
          <p:nvPr/>
        </p:nvSpPr>
        <p:spPr>
          <a:xfrm>
            <a:off x="5314555" y="1354179"/>
            <a:ext cx="4412974" cy="738664"/>
          </a:xfrm>
          <a:prstGeom prst="rect">
            <a:avLst/>
          </a:prstGeom>
          <a:noFill/>
        </p:spPr>
        <p:txBody>
          <a:bodyPr wrap="square" rtlCol="0">
            <a:spAutoFit/>
          </a:bodyPr>
          <a:lstStyle/>
          <a:p>
            <a:r>
              <a:rPr lang="nl-NL" sz="1400"/>
              <a:t>Scan deze QR-code voor meer </a:t>
            </a:r>
            <a:br>
              <a:rPr lang="nl-NL" sz="1400"/>
            </a:br>
            <a:r>
              <a:rPr lang="nl-NL" sz="1400"/>
              <a:t>informatie over hoe u uw kind kan </a:t>
            </a:r>
            <a:br>
              <a:rPr lang="nl-NL" sz="1400"/>
            </a:br>
            <a:r>
              <a:rPr lang="nl-NL" sz="1400"/>
              <a:t>helpen met begrijpend lezen.</a:t>
            </a:r>
          </a:p>
        </p:txBody>
      </p:sp>
      <p:pic>
        <p:nvPicPr>
          <p:cNvPr id="11" name="Afbeelding 10">
            <a:extLst>
              <a:ext uri="{FF2B5EF4-FFF2-40B4-BE49-F238E27FC236}">
                <a16:creationId xmlns:a16="http://schemas.microsoft.com/office/drawing/2014/main" id="{477E865E-3BDC-2B82-7E3F-55E8AAB2FD8A}"/>
              </a:ext>
            </a:extLst>
          </p:cNvPr>
          <p:cNvPicPr>
            <a:picLocks noChangeAspect="1"/>
          </p:cNvPicPr>
          <p:nvPr/>
        </p:nvPicPr>
        <p:blipFill>
          <a:blip r:embed="rId6"/>
          <a:stretch>
            <a:fillRect/>
          </a:stretch>
        </p:blipFill>
        <p:spPr>
          <a:xfrm>
            <a:off x="5908711" y="258372"/>
            <a:ext cx="1088097" cy="1083239"/>
          </a:xfrm>
          <a:prstGeom prst="rect">
            <a:avLst/>
          </a:prstGeom>
        </p:spPr>
      </p:pic>
    </p:spTree>
    <p:extLst>
      <p:ext uri="{BB962C8B-B14F-4D97-AF65-F5344CB8AC3E}">
        <p14:creationId xmlns:p14="http://schemas.microsoft.com/office/powerpoint/2010/main" val="32160484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7C615D28-8D37-47CB-9D5B-9ACFDA3089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E782BC57-9929-CFD0-B9DC-9EE2795DC1B4}"/>
              </a:ext>
            </a:extLst>
          </p:cNvPr>
          <p:cNvSpPr>
            <a:spLocks noGrp="1"/>
          </p:cNvSpPr>
          <p:nvPr>
            <p:ph type="title"/>
          </p:nvPr>
        </p:nvSpPr>
        <p:spPr>
          <a:xfrm>
            <a:off x="1193799" y="602460"/>
            <a:ext cx="7157720" cy="1681709"/>
          </a:xfrm>
        </p:spPr>
        <p:txBody>
          <a:bodyPr>
            <a:normAutofit fontScale="90000"/>
          </a:bodyPr>
          <a:lstStyle/>
          <a:p>
            <a:br>
              <a:rPr lang="nl-NL" sz="4000"/>
            </a:br>
            <a:r>
              <a:rPr lang="nl-NL" sz="5300"/>
              <a:t>De wereld om ons heen</a:t>
            </a:r>
          </a:p>
        </p:txBody>
      </p:sp>
      <p:sp>
        <p:nvSpPr>
          <p:cNvPr id="22" name="Freeform: Shape 21">
            <a:extLst>
              <a:ext uri="{FF2B5EF4-FFF2-40B4-BE49-F238E27FC236}">
                <a16:creationId xmlns:a16="http://schemas.microsoft.com/office/drawing/2014/main" id="{A972F721-1C6F-4EF9-A56F-75227F89A0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672465" cy="6858000"/>
          </a:xfrm>
          <a:custGeom>
            <a:avLst/>
            <a:gdLst>
              <a:gd name="connsiteX0" fmla="*/ 0 w 672465"/>
              <a:gd name="connsiteY0" fmla="*/ 0 h 6858000"/>
              <a:gd name="connsiteX1" fmla="*/ 496253 w 672465"/>
              <a:gd name="connsiteY1" fmla="*/ 0 h 6858000"/>
              <a:gd name="connsiteX2" fmla="*/ 497840 w 672465"/>
              <a:gd name="connsiteY2" fmla="*/ 68263 h 6858000"/>
              <a:gd name="connsiteX3" fmla="*/ 505778 w 672465"/>
              <a:gd name="connsiteY3" fmla="*/ 128588 h 6858000"/>
              <a:gd name="connsiteX4" fmla="*/ 516890 w 672465"/>
              <a:gd name="connsiteY4" fmla="*/ 180975 h 6858000"/>
              <a:gd name="connsiteX5" fmla="*/ 531178 w 672465"/>
              <a:gd name="connsiteY5" fmla="*/ 227013 h 6858000"/>
              <a:gd name="connsiteX6" fmla="*/ 547053 w 672465"/>
              <a:gd name="connsiteY6" fmla="*/ 268288 h 6858000"/>
              <a:gd name="connsiteX7" fmla="*/ 566103 w 672465"/>
              <a:gd name="connsiteY7" fmla="*/ 304800 h 6858000"/>
              <a:gd name="connsiteX8" fmla="*/ 585153 w 672465"/>
              <a:gd name="connsiteY8" fmla="*/ 342900 h 6858000"/>
              <a:gd name="connsiteX9" fmla="*/ 604203 w 672465"/>
              <a:gd name="connsiteY9" fmla="*/ 381000 h 6858000"/>
              <a:gd name="connsiteX10" fmla="*/ 620078 w 672465"/>
              <a:gd name="connsiteY10" fmla="*/ 417513 h 6858000"/>
              <a:gd name="connsiteX11" fmla="*/ 635953 w 672465"/>
              <a:gd name="connsiteY11" fmla="*/ 458788 h 6858000"/>
              <a:gd name="connsiteX12" fmla="*/ 651828 w 672465"/>
              <a:gd name="connsiteY12" fmla="*/ 504825 h 6858000"/>
              <a:gd name="connsiteX13" fmla="*/ 662940 w 672465"/>
              <a:gd name="connsiteY13" fmla="*/ 557213 h 6858000"/>
              <a:gd name="connsiteX14" fmla="*/ 669290 w 672465"/>
              <a:gd name="connsiteY14" fmla="*/ 617538 h 6858000"/>
              <a:gd name="connsiteX15" fmla="*/ 672465 w 672465"/>
              <a:gd name="connsiteY15" fmla="*/ 685800 h 6858000"/>
              <a:gd name="connsiteX16" fmla="*/ 669290 w 672465"/>
              <a:gd name="connsiteY16" fmla="*/ 754063 h 6858000"/>
              <a:gd name="connsiteX17" fmla="*/ 662940 w 672465"/>
              <a:gd name="connsiteY17" fmla="*/ 814388 h 6858000"/>
              <a:gd name="connsiteX18" fmla="*/ 651828 w 672465"/>
              <a:gd name="connsiteY18" fmla="*/ 866775 h 6858000"/>
              <a:gd name="connsiteX19" fmla="*/ 635953 w 672465"/>
              <a:gd name="connsiteY19" fmla="*/ 912813 h 6858000"/>
              <a:gd name="connsiteX20" fmla="*/ 620078 w 672465"/>
              <a:gd name="connsiteY20" fmla="*/ 954088 h 6858000"/>
              <a:gd name="connsiteX21" fmla="*/ 604203 w 672465"/>
              <a:gd name="connsiteY21" fmla="*/ 990600 h 6858000"/>
              <a:gd name="connsiteX22" fmla="*/ 585153 w 672465"/>
              <a:gd name="connsiteY22" fmla="*/ 1028700 h 6858000"/>
              <a:gd name="connsiteX23" fmla="*/ 566103 w 672465"/>
              <a:gd name="connsiteY23" fmla="*/ 1066800 h 6858000"/>
              <a:gd name="connsiteX24" fmla="*/ 547053 w 672465"/>
              <a:gd name="connsiteY24" fmla="*/ 1103313 h 6858000"/>
              <a:gd name="connsiteX25" fmla="*/ 531178 w 672465"/>
              <a:gd name="connsiteY25" fmla="*/ 1144588 h 6858000"/>
              <a:gd name="connsiteX26" fmla="*/ 516890 w 672465"/>
              <a:gd name="connsiteY26" fmla="*/ 1190625 h 6858000"/>
              <a:gd name="connsiteX27" fmla="*/ 505778 w 672465"/>
              <a:gd name="connsiteY27" fmla="*/ 1243013 h 6858000"/>
              <a:gd name="connsiteX28" fmla="*/ 497840 w 672465"/>
              <a:gd name="connsiteY28" fmla="*/ 1303338 h 6858000"/>
              <a:gd name="connsiteX29" fmla="*/ 496253 w 672465"/>
              <a:gd name="connsiteY29" fmla="*/ 1371600 h 6858000"/>
              <a:gd name="connsiteX30" fmla="*/ 497840 w 672465"/>
              <a:gd name="connsiteY30" fmla="*/ 1439863 h 6858000"/>
              <a:gd name="connsiteX31" fmla="*/ 505778 w 672465"/>
              <a:gd name="connsiteY31" fmla="*/ 1500188 h 6858000"/>
              <a:gd name="connsiteX32" fmla="*/ 516890 w 672465"/>
              <a:gd name="connsiteY32" fmla="*/ 1552575 h 6858000"/>
              <a:gd name="connsiteX33" fmla="*/ 531178 w 672465"/>
              <a:gd name="connsiteY33" fmla="*/ 1598613 h 6858000"/>
              <a:gd name="connsiteX34" fmla="*/ 547053 w 672465"/>
              <a:gd name="connsiteY34" fmla="*/ 1639888 h 6858000"/>
              <a:gd name="connsiteX35" fmla="*/ 566103 w 672465"/>
              <a:gd name="connsiteY35" fmla="*/ 1676400 h 6858000"/>
              <a:gd name="connsiteX36" fmla="*/ 585153 w 672465"/>
              <a:gd name="connsiteY36" fmla="*/ 1714500 h 6858000"/>
              <a:gd name="connsiteX37" fmla="*/ 604203 w 672465"/>
              <a:gd name="connsiteY37" fmla="*/ 1752600 h 6858000"/>
              <a:gd name="connsiteX38" fmla="*/ 620078 w 672465"/>
              <a:gd name="connsiteY38" fmla="*/ 1789113 h 6858000"/>
              <a:gd name="connsiteX39" fmla="*/ 635953 w 672465"/>
              <a:gd name="connsiteY39" fmla="*/ 1830388 h 6858000"/>
              <a:gd name="connsiteX40" fmla="*/ 651828 w 672465"/>
              <a:gd name="connsiteY40" fmla="*/ 1876425 h 6858000"/>
              <a:gd name="connsiteX41" fmla="*/ 662940 w 672465"/>
              <a:gd name="connsiteY41" fmla="*/ 1928813 h 6858000"/>
              <a:gd name="connsiteX42" fmla="*/ 669290 w 672465"/>
              <a:gd name="connsiteY42" fmla="*/ 1989138 h 6858000"/>
              <a:gd name="connsiteX43" fmla="*/ 672465 w 672465"/>
              <a:gd name="connsiteY43" fmla="*/ 2057400 h 6858000"/>
              <a:gd name="connsiteX44" fmla="*/ 669290 w 672465"/>
              <a:gd name="connsiteY44" fmla="*/ 2125663 h 6858000"/>
              <a:gd name="connsiteX45" fmla="*/ 662940 w 672465"/>
              <a:gd name="connsiteY45" fmla="*/ 2185988 h 6858000"/>
              <a:gd name="connsiteX46" fmla="*/ 651828 w 672465"/>
              <a:gd name="connsiteY46" fmla="*/ 2238375 h 6858000"/>
              <a:gd name="connsiteX47" fmla="*/ 635953 w 672465"/>
              <a:gd name="connsiteY47" fmla="*/ 2284413 h 6858000"/>
              <a:gd name="connsiteX48" fmla="*/ 620078 w 672465"/>
              <a:gd name="connsiteY48" fmla="*/ 2325688 h 6858000"/>
              <a:gd name="connsiteX49" fmla="*/ 604203 w 672465"/>
              <a:gd name="connsiteY49" fmla="*/ 2362200 h 6858000"/>
              <a:gd name="connsiteX50" fmla="*/ 585153 w 672465"/>
              <a:gd name="connsiteY50" fmla="*/ 2400300 h 6858000"/>
              <a:gd name="connsiteX51" fmla="*/ 566103 w 672465"/>
              <a:gd name="connsiteY51" fmla="*/ 2438400 h 6858000"/>
              <a:gd name="connsiteX52" fmla="*/ 547053 w 672465"/>
              <a:gd name="connsiteY52" fmla="*/ 2474913 h 6858000"/>
              <a:gd name="connsiteX53" fmla="*/ 531178 w 672465"/>
              <a:gd name="connsiteY53" fmla="*/ 2516188 h 6858000"/>
              <a:gd name="connsiteX54" fmla="*/ 516890 w 672465"/>
              <a:gd name="connsiteY54" fmla="*/ 2562225 h 6858000"/>
              <a:gd name="connsiteX55" fmla="*/ 505778 w 672465"/>
              <a:gd name="connsiteY55" fmla="*/ 2614613 h 6858000"/>
              <a:gd name="connsiteX56" fmla="*/ 497840 w 672465"/>
              <a:gd name="connsiteY56" fmla="*/ 2674938 h 6858000"/>
              <a:gd name="connsiteX57" fmla="*/ 496253 w 672465"/>
              <a:gd name="connsiteY57" fmla="*/ 2743200 h 6858000"/>
              <a:gd name="connsiteX58" fmla="*/ 497840 w 672465"/>
              <a:gd name="connsiteY58" fmla="*/ 2811463 h 6858000"/>
              <a:gd name="connsiteX59" fmla="*/ 505778 w 672465"/>
              <a:gd name="connsiteY59" fmla="*/ 2871788 h 6858000"/>
              <a:gd name="connsiteX60" fmla="*/ 516890 w 672465"/>
              <a:gd name="connsiteY60" fmla="*/ 2924175 h 6858000"/>
              <a:gd name="connsiteX61" fmla="*/ 531178 w 672465"/>
              <a:gd name="connsiteY61" fmla="*/ 2970213 h 6858000"/>
              <a:gd name="connsiteX62" fmla="*/ 547053 w 672465"/>
              <a:gd name="connsiteY62" fmla="*/ 3011488 h 6858000"/>
              <a:gd name="connsiteX63" fmla="*/ 566103 w 672465"/>
              <a:gd name="connsiteY63" fmla="*/ 3048000 h 6858000"/>
              <a:gd name="connsiteX64" fmla="*/ 585153 w 672465"/>
              <a:gd name="connsiteY64" fmla="*/ 3086100 h 6858000"/>
              <a:gd name="connsiteX65" fmla="*/ 604203 w 672465"/>
              <a:gd name="connsiteY65" fmla="*/ 3124200 h 6858000"/>
              <a:gd name="connsiteX66" fmla="*/ 620078 w 672465"/>
              <a:gd name="connsiteY66" fmla="*/ 3160713 h 6858000"/>
              <a:gd name="connsiteX67" fmla="*/ 635953 w 672465"/>
              <a:gd name="connsiteY67" fmla="*/ 3201988 h 6858000"/>
              <a:gd name="connsiteX68" fmla="*/ 651828 w 672465"/>
              <a:gd name="connsiteY68" fmla="*/ 3248025 h 6858000"/>
              <a:gd name="connsiteX69" fmla="*/ 662940 w 672465"/>
              <a:gd name="connsiteY69" fmla="*/ 3300413 h 6858000"/>
              <a:gd name="connsiteX70" fmla="*/ 669290 w 672465"/>
              <a:gd name="connsiteY70" fmla="*/ 3360738 h 6858000"/>
              <a:gd name="connsiteX71" fmla="*/ 672465 w 672465"/>
              <a:gd name="connsiteY71" fmla="*/ 3427413 h 6858000"/>
              <a:gd name="connsiteX72" fmla="*/ 669290 w 672465"/>
              <a:gd name="connsiteY72" fmla="*/ 3497263 h 6858000"/>
              <a:gd name="connsiteX73" fmla="*/ 662940 w 672465"/>
              <a:gd name="connsiteY73" fmla="*/ 3557588 h 6858000"/>
              <a:gd name="connsiteX74" fmla="*/ 651828 w 672465"/>
              <a:gd name="connsiteY74" fmla="*/ 3609975 h 6858000"/>
              <a:gd name="connsiteX75" fmla="*/ 635953 w 672465"/>
              <a:gd name="connsiteY75" fmla="*/ 3656013 h 6858000"/>
              <a:gd name="connsiteX76" fmla="*/ 620078 w 672465"/>
              <a:gd name="connsiteY76" fmla="*/ 3697288 h 6858000"/>
              <a:gd name="connsiteX77" fmla="*/ 604203 w 672465"/>
              <a:gd name="connsiteY77" fmla="*/ 3733800 h 6858000"/>
              <a:gd name="connsiteX78" fmla="*/ 585153 w 672465"/>
              <a:gd name="connsiteY78" fmla="*/ 3771900 h 6858000"/>
              <a:gd name="connsiteX79" fmla="*/ 566103 w 672465"/>
              <a:gd name="connsiteY79" fmla="*/ 3810000 h 6858000"/>
              <a:gd name="connsiteX80" fmla="*/ 547053 w 672465"/>
              <a:gd name="connsiteY80" fmla="*/ 3846513 h 6858000"/>
              <a:gd name="connsiteX81" fmla="*/ 531178 w 672465"/>
              <a:gd name="connsiteY81" fmla="*/ 3887788 h 6858000"/>
              <a:gd name="connsiteX82" fmla="*/ 516890 w 672465"/>
              <a:gd name="connsiteY82" fmla="*/ 3933825 h 6858000"/>
              <a:gd name="connsiteX83" fmla="*/ 505778 w 672465"/>
              <a:gd name="connsiteY83" fmla="*/ 3986213 h 6858000"/>
              <a:gd name="connsiteX84" fmla="*/ 497840 w 672465"/>
              <a:gd name="connsiteY84" fmla="*/ 4046538 h 6858000"/>
              <a:gd name="connsiteX85" fmla="*/ 496253 w 672465"/>
              <a:gd name="connsiteY85" fmla="*/ 4114800 h 6858000"/>
              <a:gd name="connsiteX86" fmla="*/ 497840 w 672465"/>
              <a:gd name="connsiteY86" fmla="*/ 4183063 h 6858000"/>
              <a:gd name="connsiteX87" fmla="*/ 505778 w 672465"/>
              <a:gd name="connsiteY87" fmla="*/ 4243388 h 6858000"/>
              <a:gd name="connsiteX88" fmla="*/ 516890 w 672465"/>
              <a:gd name="connsiteY88" fmla="*/ 4295775 h 6858000"/>
              <a:gd name="connsiteX89" fmla="*/ 531178 w 672465"/>
              <a:gd name="connsiteY89" fmla="*/ 4341813 h 6858000"/>
              <a:gd name="connsiteX90" fmla="*/ 547053 w 672465"/>
              <a:gd name="connsiteY90" fmla="*/ 4383088 h 6858000"/>
              <a:gd name="connsiteX91" fmla="*/ 566103 w 672465"/>
              <a:gd name="connsiteY91" fmla="*/ 4419600 h 6858000"/>
              <a:gd name="connsiteX92" fmla="*/ 604203 w 672465"/>
              <a:gd name="connsiteY92" fmla="*/ 4495800 h 6858000"/>
              <a:gd name="connsiteX93" fmla="*/ 620078 w 672465"/>
              <a:gd name="connsiteY93" fmla="*/ 4532313 h 6858000"/>
              <a:gd name="connsiteX94" fmla="*/ 635953 w 672465"/>
              <a:gd name="connsiteY94" fmla="*/ 4573588 h 6858000"/>
              <a:gd name="connsiteX95" fmla="*/ 651828 w 672465"/>
              <a:gd name="connsiteY95" fmla="*/ 4619625 h 6858000"/>
              <a:gd name="connsiteX96" fmla="*/ 662940 w 672465"/>
              <a:gd name="connsiteY96" fmla="*/ 4672013 h 6858000"/>
              <a:gd name="connsiteX97" fmla="*/ 669290 w 672465"/>
              <a:gd name="connsiteY97" fmla="*/ 4732338 h 6858000"/>
              <a:gd name="connsiteX98" fmla="*/ 672465 w 672465"/>
              <a:gd name="connsiteY98" fmla="*/ 4800600 h 6858000"/>
              <a:gd name="connsiteX99" fmla="*/ 669290 w 672465"/>
              <a:gd name="connsiteY99" fmla="*/ 4868863 h 6858000"/>
              <a:gd name="connsiteX100" fmla="*/ 662940 w 672465"/>
              <a:gd name="connsiteY100" fmla="*/ 4929188 h 6858000"/>
              <a:gd name="connsiteX101" fmla="*/ 651828 w 672465"/>
              <a:gd name="connsiteY101" fmla="*/ 4981575 h 6858000"/>
              <a:gd name="connsiteX102" fmla="*/ 635953 w 672465"/>
              <a:gd name="connsiteY102" fmla="*/ 5027613 h 6858000"/>
              <a:gd name="connsiteX103" fmla="*/ 620078 w 672465"/>
              <a:gd name="connsiteY103" fmla="*/ 5068888 h 6858000"/>
              <a:gd name="connsiteX104" fmla="*/ 604203 w 672465"/>
              <a:gd name="connsiteY104" fmla="*/ 5105400 h 6858000"/>
              <a:gd name="connsiteX105" fmla="*/ 585153 w 672465"/>
              <a:gd name="connsiteY105" fmla="*/ 5143500 h 6858000"/>
              <a:gd name="connsiteX106" fmla="*/ 566103 w 672465"/>
              <a:gd name="connsiteY106" fmla="*/ 5181600 h 6858000"/>
              <a:gd name="connsiteX107" fmla="*/ 547053 w 672465"/>
              <a:gd name="connsiteY107" fmla="*/ 5218113 h 6858000"/>
              <a:gd name="connsiteX108" fmla="*/ 531178 w 672465"/>
              <a:gd name="connsiteY108" fmla="*/ 5259388 h 6858000"/>
              <a:gd name="connsiteX109" fmla="*/ 516890 w 672465"/>
              <a:gd name="connsiteY109" fmla="*/ 5305425 h 6858000"/>
              <a:gd name="connsiteX110" fmla="*/ 505778 w 672465"/>
              <a:gd name="connsiteY110" fmla="*/ 5357813 h 6858000"/>
              <a:gd name="connsiteX111" fmla="*/ 497840 w 672465"/>
              <a:gd name="connsiteY111" fmla="*/ 5418138 h 6858000"/>
              <a:gd name="connsiteX112" fmla="*/ 496253 w 672465"/>
              <a:gd name="connsiteY112" fmla="*/ 5486400 h 6858000"/>
              <a:gd name="connsiteX113" fmla="*/ 497840 w 672465"/>
              <a:gd name="connsiteY113" fmla="*/ 5554663 h 6858000"/>
              <a:gd name="connsiteX114" fmla="*/ 505778 w 672465"/>
              <a:gd name="connsiteY114" fmla="*/ 5614988 h 6858000"/>
              <a:gd name="connsiteX115" fmla="*/ 516890 w 672465"/>
              <a:gd name="connsiteY115" fmla="*/ 5667375 h 6858000"/>
              <a:gd name="connsiteX116" fmla="*/ 531178 w 672465"/>
              <a:gd name="connsiteY116" fmla="*/ 5713413 h 6858000"/>
              <a:gd name="connsiteX117" fmla="*/ 547053 w 672465"/>
              <a:gd name="connsiteY117" fmla="*/ 5754688 h 6858000"/>
              <a:gd name="connsiteX118" fmla="*/ 566103 w 672465"/>
              <a:gd name="connsiteY118" fmla="*/ 5791200 h 6858000"/>
              <a:gd name="connsiteX119" fmla="*/ 585153 w 672465"/>
              <a:gd name="connsiteY119" fmla="*/ 5829300 h 6858000"/>
              <a:gd name="connsiteX120" fmla="*/ 604203 w 672465"/>
              <a:gd name="connsiteY120" fmla="*/ 5867400 h 6858000"/>
              <a:gd name="connsiteX121" fmla="*/ 620078 w 672465"/>
              <a:gd name="connsiteY121" fmla="*/ 5903913 h 6858000"/>
              <a:gd name="connsiteX122" fmla="*/ 635953 w 672465"/>
              <a:gd name="connsiteY122" fmla="*/ 5945188 h 6858000"/>
              <a:gd name="connsiteX123" fmla="*/ 651828 w 672465"/>
              <a:gd name="connsiteY123" fmla="*/ 5991225 h 6858000"/>
              <a:gd name="connsiteX124" fmla="*/ 662940 w 672465"/>
              <a:gd name="connsiteY124" fmla="*/ 6043613 h 6858000"/>
              <a:gd name="connsiteX125" fmla="*/ 669290 w 672465"/>
              <a:gd name="connsiteY125" fmla="*/ 6103938 h 6858000"/>
              <a:gd name="connsiteX126" fmla="*/ 672465 w 672465"/>
              <a:gd name="connsiteY126" fmla="*/ 6172200 h 6858000"/>
              <a:gd name="connsiteX127" fmla="*/ 669290 w 672465"/>
              <a:gd name="connsiteY127" fmla="*/ 6240463 h 6858000"/>
              <a:gd name="connsiteX128" fmla="*/ 662940 w 672465"/>
              <a:gd name="connsiteY128" fmla="*/ 6300788 h 6858000"/>
              <a:gd name="connsiteX129" fmla="*/ 651828 w 672465"/>
              <a:gd name="connsiteY129" fmla="*/ 6353175 h 6858000"/>
              <a:gd name="connsiteX130" fmla="*/ 635953 w 672465"/>
              <a:gd name="connsiteY130" fmla="*/ 6399213 h 6858000"/>
              <a:gd name="connsiteX131" fmla="*/ 620078 w 672465"/>
              <a:gd name="connsiteY131" fmla="*/ 6440488 h 6858000"/>
              <a:gd name="connsiteX132" fmla="*/ 604203 w 672465"/>
              <a:gd name="connsiteY132" fmla="*/ 6477000 h 6858000"/>
              <a:gd name="connsiteX133" fmla="*/ 585153 w 672465"/>
              <a:gd name="connsiteY133" fmla="*/ 6515100 h 6858000"/>
              <a:gd name="connsiteX134" fmla="*/ 566103 w 672465"/>
              <a:gd name="connsiteY134" fmla="*/ 6553200 h 6858000"/>
              <a:gd name="connsiteX135" fmla="*/ 547053 w 672465"/>
              <a:gd name="connsiteY135" fmla="*/ 6589713 h 6858000"/>
              <a:gd name="connsiteX136" fmla="*/ 531178 w 672465"/>
              <a:gd name="connsiteY136" fmla="*/ 6630988 h 6858000"/>
              <a:gd name="connsiteX137" fmla="*/ 516890 w 672465"/>
              <a:gd name="connsiteY137" fmla="*/ 6677025 h 6858000"/>
              <a:gd name="connsiteX138" fmla="*/ 505778 w 672465"/>
              <a:gd name="connsiteY138" fmla="*/ 6729413 h 6858000"/>
              <a:gd name="connsiteX139" fmla="*/ 497840 w 672465"/>
              <a:gd name="connsiteY139" fmla="*/ 6789738 h 6858000"/>
              <a:gd name="connsiteX140" fmla="*/ 496253 w 672465"/>
              <a:gd name="connsiteY140" fmla="*/ 6858000 h 6858000"/>
              <a:gd name="connsiteX141" fmla="*/ 0 w 672465"/>
              <a:gd name="connsiteY14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672465" h="6858000">
                <a:moveTo>
                  <a:pt x="0" y="0"/>
                </a:moveTo>
                <a:lnTo>
                  <a:pt x="496253" y="0"/>
                </a:lnTo>
                <a:lnTo>
                  <a:pt x="497840" y="68263"/>
                </a:lnTo>
                <a:lnTo>
                  <a:pt x="505778" y="128588"/>
                </a:lnTo>
                <a:lnTo>
                  <a:pt x="516890" y="180975"/>
                </a:lnTo>
                <a:lnTo>
                  <a:pt x="531178" y="227013"/>
                </a:lnTo>
                <a:lnTo>
                  <a:pt x="547053" y="268288"/>
                </a:lnTo>
                <a:lnTo>
                  <a:pt x="566103" y="304800"/>
                </a:lnTo>
                <a:lnTo>
                  <a:pt x="585153" y="342900"/>
                </a:lnTo>
                <a:lnTo>
                  <a:pt x="604203" y="381000"/>
                </a:lnTo>
                <a:lnTo>
                  <a:pt x="620078" y="417513"/>
                </a:lnTo>
                <a:lnTo>
                  <a:pt x="635953" y="458788"/>
                </a:lnTo>
                <a:lnTo>
                  <a:pt x="651828" y="504825"/>
                </a:lnTo>
                <a:lnTo>
                  <a:pt x="662940" y="557213"/>
                </a:lnTo>
                <a:lnTo>
                  <a:pt x="669290" y="617538"/>
                </a:lnTo>
                <a:lnTo>
                  <a:pt x="672465" y="685800"/>
                </a:lnTo>
                <a:lnTo>
                  <a:pt x="669290" y="754063"/>
                </a:lnTo>
                <a:lnTo>
                  <a:pt x="662940" y="814388"/>
                </a:lnTo>
                <a:lnTo>
                  <a:pt x="651828" y="866775"/>
                </a:lnTo>
                <a:lnTo>
                  <a:pt x="635953" y="912813"/>
                </a:lnTo>
                <a:lnTo>
                  <a:pt x="620078" y="954088"/>
                </a:lnTo>
                <a:lnTo>
                  <a:pt x="604203" y="990600"/>
                </a:lnTo>
                <a:lnTo>
                  <a:pt x="585153" y="1028700"/>
                </a:lnTo>
                <a:lnTo>
                  <a:pt x="566103" y="1066800"/>
                </a:lnTo>
                <a:lnTo>
                  <a:pt x="547053" y="1103313"/>
                </a:lnTo>
                <a:lnTo>
                  <a:pt x="531178" y="1144588"/>
                </a:lnTo>
                <a:lnTo>
                  <a:pt x="516890" y="1190625"/>
                </a:lnTo>
                <a:lnTo>
                  <a:pt x="505778" y="1243013"/>
                </a:lnTo>
                <a:lnTo>
                  <a:pt x="497840" y="1303338"/>
                </a:lnTo>
                <a:lnTo>
                  <a:pt x="496253" y="1371600"/>
                </a:lnTo>
                <a:lnTo>
                  <a:pt x="497840" y="1439863"/>
                </a:lnTo>
                <a:lnTo>
                  <a:pt x="505778" y="1500188"/>
                </a:lnTo>
                <a:lnTo>
                  <a:pt x="516890" y="1552575"/>
                </a:lnTo>
                <a:lnTo>
                  <a:pt x="531178" y="1598613"/>
                </a:lnTo>
                <a:lnTo>
                  <a:pt x="547053" y="1639888"/>
                </a:lnTo>
                <a:lnTo>
                  <a:pt x="566103" y="1676400"/>
                </a:lnTo>
                <a:lnTo>
                  <a:pt x="585153" y="1714500"/>
                </a:lnTo>
                <a:lnTo>
                  <a:pt x="604203" y="1752600"/>
                </a:lnTo>
                <a:lnTo>
                  <a:pt x="620078" y="1789113"/>
                </a:lnTo>
                <a:lnTo>
                  <a:pt x="635953" y="1830388"/>
                </a:lnTo>
                <a:lnTo>
                  <a:pt x="651828" y="1876425"/>
                </a:lnTo>
                <a:lnTo>
                  <a:pt x="662940" y="1928813"/>
                </a:lnTo>
                <a:lnTo>
                  <a:pt x="669290" y="1989138"/>
                </a:lnTo>
                <a:lnTo>
                  <a:pt x="672465" y="2057400"/>
                </a:lnTo>
                <a:lnTo>
                  <a:pt x="669290" y="2125663"/>
                </a:lnTo>
                <a:lnTo>
                  <a:pt x="662940" y="2185988"/>
                </a:lnTo>
                <a:lnTo>
                  <a:pt x="651828" y="2238375"/>
                </a:lnTo>
                <a:lnTo>
                  <a:pt x="635953" y="2284413"/>
                </a:lnTo>
                <a:lnTo>
                  <a:pt x="620078" y="2325688"/>
                </a:lnTo>
                <a:lnTo>
                  <a:pt x="604203" y="2362200"/>
                </a:lnTo>
                <a:lnTo>
                  <a:pt x="585153" y="2400300"/>
                </a:lnTo>
                <a:lnTo>
                  <a:pt x="566103" y="2438400"/>
                </a:lnTo>
                <a:lnTo>
                  <a:pt x="547053" y="2474913"/>
                </a:lnTo>
                <a:lnTo>
                  <a:pt x="531178" y="2516188"/>
                </a:lnTo>
                <a:lnTo>
                  <a:pt x="516890" y="2562225"/>
                </a:lnTo>
                <a:lnTo>
                  <a:pt x="505778" y="2614613"/>
                </a:lnTo>
                <a:lnTo>
                  <a:pt x="497840" y="2674938"/>
                </a:lnTo>
                <a:lnTo>
                  <a:pt x="496253" y="2743200"/>
                </a:lnTo>
                <a:lnTo>
                  <a:pt x="497840" y="2811463"/>
                </a:lnTo>
                <a:lnTo>
                  <a:pt x="505778" y="2871788"/>
                </a:lnTo>
                <a:lnTo>
                  <a:pt x="516890" y="2924175"/>
                </a:lnTo>
                <a:lnTo>
                  <a:pt x="531178" y="2970213"/>
                </a:lnTo>
                <a:lnTo>
                  <a:pt x="547053" y="3011488"/>
                </a:lnTo>
                <a:lnTo>
                  <a:pt x="566103" y="3048000"/>
                </a:lnTo>
                <a:lnTo>
                  <a:pt x="585153" y="3086100"/>
                </a:lnTo>
                <a:lnTo>
                  <a:pt x="604203" y="3124200"/>
                </a:lnTo>
                <a:lnTo>
                  <a:pt x="620078" y="3160713"/>
                </a:lnTo>
                <a:lnTo>
                  <a:pt x="635953" y="3201988"/>
                </a:lnTo>
                <a:lnTo>
                  <a:pt x="651828" y="3248025"/>
                </a:lnTo>
                <a:lnTo>
                  <a:pt x="662940" y="3300413"/>
                </a:lnTo>
                <a:lnTo>
                  <a:pt x="669290" y="3360738"/>
                </a:lnTo>
                <a:lnTo>
                  <a:pt x="672465" y="3427413"/>
                </a:lnTo>
                <a:lnTo>
                  <a:pt x="669290" y="3497263"/>
                </a:lnTo>
                <a:lnTo>
                  <a:pt x="662940" y="3557588"/>
                </a:lnTo>
                <a:lnTo>
                  <a:pt x="651828" y="3609975"/>
                </a:lnTo>
                <a:lnTo>
                  <a:pt x="635953" y="3656013"/>
                </a:lnTo>
                <a:lnTo>
                  <a:pt x="620078" y="3697288"/>
                </a:lnTo>
                <a:lnTo>
                  <a:pt x="604203" y="3733800"/>
                </a:lnTo>
                <a:lnTo>
                  <a:pt x="585153" y="3771900"/>
                </a:lnTo>
                <a:lnTo>
                  <a:pt x="566103" y="3810000"/>
                </a:lnTo>
                <a:lnTo>
                  <a:pt x="547053" y="3846513"/>
                </a:lnTo>
                <a:lnTo>
                  <a:pt x="531178" y="3887788"/>
                </a:lnTo>
                <a:lnTo>
                  <a:pt x="516890" y="3933825"/>
                </a:lnTo>
                <a:lnTo>
                  <a:pt x="505778" y="3986213"/>
                </a:lnTo>
                <a:lnTo>
                  <a:pt x="497840" y="4046538"/>
                </a:lnTo>
                <a:lnTo>
                  <a:pt x="496253" y="4114800"/>
                </a:lnTo>
                <a:lnTo>
                  <a:pt x="497840" y="4183063"/>
                </a:lnTo>
                <a:lnTo>
                  <a:pt x="505778" y="4243388"/>
                </a:lnTo>
                <a:lnTo>
                  <a:pt x="516890" y="4295775"/>
                </a:lnTo>
                <a:lnTo>
                  <a:pt x="531178" y="4341813"/>
                </a:lnTo>
                <a:lnTo>
                  <a:pt x="547053" y="4383088"/>
                </a:lnTo>
                <a:lnTo>
                  <a:pt x="566103" y="4419600"/>
                </a:lnTo>
                <a:lnTo>
                  <a:pt x="604203" y="4495800"/>
                </a:lnTo>
                <a:lnTo>
                  <a:pt x="620078" y="4532313"/>
                </a:lnTo>
                <a:lnTo>
                  <a:pt x="635953" y="4573588"/>
                </a:lnTo>
                <a:lnTo>
                  <a:pt x="651828" y="4619625"/>
                </a:lnTo>
                <a:lnTo>
                  <a:pt x="662940" y="4672013"/>
                </a:lnTo>
                <a:lnTo>
                  <a:pt x="669290" y="4732338"/>
                </a:lnTo>
                <a:lnTo>
                  <a:pt x="672465" y="4800600"/>
                </a:lnTo>
                <a:lnTo>
                  <a:pt x="669290" y="4868863"/>
                </a:lnTo>
                <a:lnTo>
                  <a:pt x="662940" y="4929188"/>
                </a:lnTo>
                <a:lnTo>
                  <a:pt x="651828" y="4981575"/>
                </a:lnTo>
                <a:lnTo>
                  <a:pt x="635953" y="5027613"/>
                </a:lnTo>
                <a:lnTo>
                  <a:pt x="620078" y="5068888"/>
                </a:lnTo>
                <a:lnTo>
                  <a:pt x="604203" y="5105400"/>
                </a:lnTo>
                <a:lnTo>
                  <a:pt x="585153" y="5143500"/>
                </a:lnTo>
                <a:lnTo>
                  <a:pt x="566103" y="5181600"/>
                </a:lnTo>
                <a:lnTo>
                  <a:pt x="547053" y="5218113"/>
                </a:lnTo>
                <a:lnTo>
                  <a:pt x="531178" y="5259388"/>
                </a:lnTo>
                <a:lnTo>
                  <a:pt x="516890" y="5305425"/>
                </a:lnTo>
                <a:lnTo>
                  <a:pt x="505778" y="5357813"/>
                </a:lnTo>
                <a:lnTo>
                  <a:pt x="497840" y="5418138"/>
                </a:lnTo>
                <a:lnTo>
                  <a:pt x="496253" y="5486400"/>
                </a:lnTo>
                <a:lnTo>
                  <a:pt x="497840" y="5554663"/>
                </a:lnTo>
                <a:lnTo>
                  <a:pt x="505778" y="5614988"/>
                </a:lnTo>
                <a:lnTo>
                  <a:pt x="516890" y="5667375"/>
                </a:lnTo>
                <a:lnTo>
                  <a:pt x="531178" y="5713413"/>
                </a:lnTo>
                <a:lnTo>
                  <a:pt x="547053" y="5754688"/>
                </a:lnTo>
                <a:lnTo>
                  <a:pt x="566103" y="5791200"/>
                </a:lnTo>
                <a:lnTo>
                  <a:pt x="585153" y="5829300"/>
                </a:lnTo>
                <a:lnTo>
                  <a:pt x="604203" y="5867400"/>
                </a:lnTo>
                <a:lnTo>
                  <a:pt x="620078" y="5903913"/>
                </a:lnTo>
                <a:lnTo>
                  <a:pt x="635953" y="5945188"/>
                </a:lnTo>
                <a:lnTo>
                  <a:pt x="651828" y="5991225"/>
                </a:lnTo>
                <a:lnTo>
                  <a:pt x="662940" y="6043613"/>
                </a:lnTo>
                <a:lnTo>
                  <a:pt x="669290" y="6103938"/>
                </a:lnTo>
                <a:lnTo>
                  <a:pt x="672465" y="6172200"/>
                </a:lnTo>
                <a:lnTo>
                  <a:pt x="669290" y="6240463"/>
                </a:lnTo>
                <a:lnTo>
                  <a:pt x="662940" y="6300788"/>
                </a:lnTo>
                <a:lnTo>
                  <a:pt x="651828" y="6353175"/>
                </a:lnTo>
                <a:lnTo>
                  <a:pt x="635953" y="6399213"/>
                </a:lnTo>
                <a:lnTo>
                  <a:pt x="620078" y="6440488"/>
                </a:lnTo>
                <a:lnTo>
                  <a:pt x="604203" y="6477000"/>
                </a:lnTo>
                <a:lnTo>
                  <a:pt x="585153" y="6515100"/>
                </a:lnTo>
                <a:lnTo>
                  <a:pt x="566103" y="6553200"/>
                </a:lnTo>
                <a:lnTo>
                  <a:pt x="547053" y="6589713"/>
                </a:lnTo>
                <a:lnTo>
                  <a:pt x="531178" y="6630988"/>
                </a:lnTo>
                <a:lnTo>
                  <a:pt x="516890" y="6677025"/>
                </a:lnTo>
                <a:lnTo>
                  <a:pt x="505778" y="6729413"/>
                </a:lnTo>
                <a:lnTo>
                  <a:pt x="497840" y="6789738"/>
                </a:lnTo>
                <a:lnTo>
                  <a:pt x="496253" y="6858000"/>
                </a:lnTo>
                <a:lnTo>
                  <a:pt x="0" y="6858000"/>
                </a:lnTo>
                <a:close/>
              </a:path>
            </a:pathLst>
          </a:custGeom>
          <a:solidFill>
            <a:schemeClr val="tx2"/>
          </a:solidFill>
          <a:ln w="0">
            <a:noFill/>
            <a:prstDash val="solid"/>
            <a:round/>
            <a:headEnd/>
            <a:tailEnd/>
          </a:ln>
        </p:spPr>
      </p:sp>
      <p:sp>
        <p:nvSpPr>
          <p:cNvPr id="3" name="Tijdelijke aanduiding voor inhoud 2">
            <a:extLst>
              <a:ext uri="{FF2B5EF4-FFF2-40B4-BE49-F238E27FC236}">
                <a16:creationId xmlns:a16="http://schemas.microsoft.com/office/drawing/2014/main" id="{9B74D5AB-F7FB-C769-7D8F-3334643D57DF}"/>
              </a:ext>
            </a:extLst>
          </p:cNvPr>
          <p:cNvSpPr>
            <a:spLocks noGrp="1"/>
          </p:cNvSpPr>
          <p:nvPr>
            <p:ph idx="1"/>
          </p:nvPr>
        </p:nvSpPr>
        <p:spPr>
          <a:xfrm>
            <a:off x="1193799" y="2399017"/>
            <a:ext cx="4417146" cy="4348624"/>
          </a:xfrm>
        </p:spPr>
        <p:txBody>
          <a:bodyPr anchor="t">
            <a:normAutofit lnSpcReduction="10000"/>
          </a:bodyPr>
          <a:lstStyle/>
          <a:p>
            <a:pPr marL="0" indent="0">
              <a:lnSpc>
                <a:spcPct val="100000"/>
              </a:lnSpc>
              <a:buNone/>
            </a:pPr>
            <a:r>
              <a:rPr lang="nl-NL" sz="1700">
                <a:solidFill>
                  <a:schemeClr val="tx1"/>
                </a:solidFill>
              </a:rPr>
              <a:t>Om de kinderen zo nieuwsgierig mogelijk te maken naar de wereld om ons heen, verweven we de </a:t>
            </a:r>
            <a:r>
              <a:rPr lang="nl-NL" sz="1700" err="1">
                <a:solidFill>
                  <a:schemeClr val="tx1"/>
                </a:solidFill>
              </a:rPr>
              <a:t>wereldoriënterende</a:t>
            </a:r>
            <a:r>
              <a:rPr lang="nl-NL" sz="1700">
                <a:solidFill>
                  <a:schemeClr val="tx1"/>
                </a:solidFill>
              </a:rPr>
              <a:t> vakken in de thema’s waar we in werken. </a:t>
            </a:r>
            <a:br>
              <a:rPr lang="nl-NL" sz="1700">
                <a:solidFill>
                  <a:schemeClr val="tx1"/>
                </a:solidFill>
              </a:rPr>
            </a:br>
            <a:r>
              <a:rPr lang="nl-NL" sz="1700">
                <a:solidFill>
                  <a:schemeClr val="tx1"/>
                </a:solidFill>
              </a:rPr>
              <a:t>Denk hierbij aan aardrijkskunde, geschiedenis en biologie.</a:t>
            </a:r>
            <a:br>
              <a:rPr lang="nl-NL" sz="1700">
                <a:solidFill>
                  <a:schemeClr val="tx1"/>
                </a:solidFill>
              </a:rPr>
            </a:br>
            <a:r>
              <a:rPr lang="nl-NL" sz="1700">
                <a:solidFill>
                  <a:schemeClr val="tx1"/>
                </a:solidFill>
              </a:rPr>
              <a:t>We maken hierbij regelmatig gebruik van de methode Blink. </a:t>
            </a:r>
          </a:p>
          <a:p>
            <a:pPr marL="0" indent="0">
              <a:lnSpc>
                <a:spcPct val="100000"/>
              </a:lnSpc>
              <a:buNone/>
            </a:pPr>
            <a:br>
              <a:rPr lang="nl-NL" sz="1700">
                <a:solidFill>
                  <a:schemeClr val="tx1"/>
                </a:solidFill>
              </a:rPr>
            </a:br>
            <a:r>
              <a:rPr lang="nl-NL" sz="1700">
                <a:solidFill>
                  <a:schemeClr val="tx1"/>
                </a:solidFill>
              </a:rPr>
              <a:t>De creatieve vakken als tekenen, muziek en drama worden regelmatig passend bij thema aangeboden, maar ook passend bij de tijd van het jaar. </a:t>
            </a:r>
          </a:p>
          <a:p>
            <a:pPr marL="0" indent="0">
              <a:lnSpc>
                <a:spcPct val="100000"/>
              </a:lnSpc>
              <a:buNone/>
            </a:pPr>
            <a:br>
              <a:rPr lang="nl-NL" sz="1700">
                <a:solidFill>
                  <a:schemeClr val="tx1"/>
                </a:solidFill>
              </a:rPr>
            </a:br>
            <a:r>
              <a:rPr lang="nl-NL" sz="1700">
                <a:solidFill>
                  <a:schemeClr val="tx1"/>
                </a:solidFill>
              </a:rPr>
              <a:t>De vakken verkeer en topografie worden als losse vakken aangeboden in groep 5/6.</a:t>
            </a:r>
          </a:p>
        </p:txBody>
      </p:sp>
      <p:sp>
        <p:nvSpPr>
          <p:cNvPr id="24" name="Freeform: Shape 23">
            <a:extLst>
              <a:ext uri="{FF2B5EF4-FFF2-40B4-BE49-F238E27FC236}">
                <a16:creationId xmlns:a16="http://schemas.microsoft.com/office/drawing/2014/main" id="{77C3F4C2-3657-4061-8688-BA19E8B45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10946" y="2529102"/>
            <a:ext cx="3361914" cy="3357830"/>
          </a:xfrm>
          <a:custGeom>
            <a:avLst/>
            <a:gdLst>
              <a:gd name="connsiteX0" fmla="*/ 3095991 w 6191980"/>
              <a:gd name="connsiteY0" fmla="*/ 0 h 6184462"/>
              <a:gd name="connsiteX1" fmla="*/ 3156069 w 6191980"/>
              <a:gd name="connsiteY1" fmla="*/ 5631 h 6184462"/>
              <a:gd name="connsiteX2" fmla="*/ 3214272 w 6191980"/>
              <a:gd name="connsiteY2" fmla="*/ 20652 h 6184462"/>
              <a:gd name="connsiteX3" fmla="*/ 3270598 w 6191980"/>
              <a:gd name="connsiteY3" fmla="*/ 43182 h 6184462"/>
              <a:gd name="connsiteX4" fmla="*/ 3328798 w 6191980"/>
              <a:gd name="connsiteY4" fmla="*/ 71344 h 6184462"/>
              <a:gd name="connsiteX5" fmla="*/ 3383247 w 6191980"/>
              <a:gd name="connsiteY5" fmla="*/ 103262 h 6184462"/>
              <a:gd name="connsiteX6" fmla="*/ 3439573 w 6191980"/>
              <a:gd name="connsiteY6" fmla="*/ 137057 h 6184462"/>
              <a:gd name="connsiteX7" fmla="*/ 3495897 w 6191980"/>
              <a:gd name="connsiteY7" fmla="*/ 167096 h 6184462"/>
              <a:gd name="connsiteX8" fmla="*/ 3552221 w 6191980"/>
              <a:gd name="connsiteY8" fmla="*/ 197137 h 6184462"/>
              <a:gd name="connsiteX9" fmla="*/ 3606669 w 6191980"/>
              <a:gd name="connsiteY9" fmla="*/ 219666 h 6184462"/>
              <a:gd name="connsiteX10" fmla="*/ 3666749 w 6191980"/>
              <a:gd name="connsiteY10" fmla="*/ 234686 h 6184462"/>
              <a:gd name="connsiteX11" fmla="*/ 3724950 w 6191980"/>
              <a:gd name="connsiteY11" fmla="*/ 242197 h 6184462"/>
              <a:gd name="connsiteX12" fmla="*/ 3786907 w 6191980"/>
              <a:gd name="connsiteY12" fmla="*/ 242197 h 6184462"/>
              <a:gd name="connsiteX13" fmla="*/ 3850743 w 6191980"/>
              <a:gd name="connsiteY13" fmla="*/ 238443 h 6184462"/>
              <a:gd name="connsiteX14" fmla="*/ 3914577 w 6191980"/>
              <a:gd name="connsiteY14" fmla="*/ 230932 h 6184462"/>
              <a:gd name="connsiteX15" fmla="*/ 3978413 w 6191980"/>
              <a:gd name="connsiteY15" fmla="*/ 221545 h 6184462"/>
              <a:gd name="connsiteX16" fmla="*/ 4042247 w 6191980"/>
              <a:gd name="connsiteY16" fmla="*/ 214035 h 6184462"/>
              <a:gd name="connsiteX17" fmla="*/ 4106083 w 6191980"/>
              <a:gd name="connsiteY17" fmla="*/ 208401 h 6184462"/>
              <a:gd name="connsiteX18" fmla="*/ 4166161 w 6191980"/>
              <a:gd name="connsiteY18" fmla="*/ 210279 h 6184462"/>
              <a:gd name="connsiteX19" fmla="*/ 4224364 w 6191980"/>
              <a:gd name="connsiteY19" fmla="*/ 217789 h 6184462"/>
              <a:gd name="connsiteX20" fmla="*/ 4280690 w 6191980"/>
              <a:gd name="connsiteY20" fmla="*/ 234686 h 6184462"/>
              <a:gd name="connsiteX21" fmla="*/ 4327628 w 6191980"/>
              <a:gd name="connsiteY21" fmla="*/ 259094 h 6184462"/>
              <a:gd name="connsiteX22" fmla="*/ 4372686 w 6191980"/>
              <a:gd name="connsiteY22" fmla="*/ 291012 h 6184462"/>
              <a:gd name="connsiteX23" fmla="*/ 4412114 w 6191980"/>
              <a:gd name="connsiteY23" fmla="*/ 328561 h 6184462"/>
              <a:gd name="connsiteX24" fmla="*/ 4451542 w 6191980"/>
              <a:gd name="connsiteY24" fmla="*/ 371743 h 6184462"/>
              <a:gd name="connsiteX25" fmla="*/ 4487214 w 6191980"/>
              <a:gd name="connsiteY25" fmla="*/ 416803 h 6184462"/>
              <a:gd name="connsiteX26" fmla="*/ 4522886 w 6191980"/>
              <a:gd name="connsiteY26" fmla="*/ 463741 h 6184462"/>
              <a:gd name="connsiteX27" fmla="*/ 4558559 w 6191980"/>
              <a:gd name="connsiteY27" fmla="*/ 510678 h 6184462"/>
              <a:gd name="connsiteX28" fmla="*/ 4594231 w 6191980"/>
              <a:gd name="connsiteY28" fmla="*/ 555737 h 6184462"/>
              <a:gd name="connsiteX29" fmla="*/ 4631782 w 6191980"/>
              <a:gd name="connsiteY29" fmla="*/ 598919 h 6184462"/>
              <a:gd name="connsiteX30" fmla="*/ 4674964 w 6191980"/>
              <a:gd name="connsiteY30" fmla="*/ 636471 h 6184462"/>
              <a:gd name="connsiteX31" fmla="*/ 4716270 w 6191980"/>
              <a:gd name="connsiteY31" fmla="*/ 670266 h 6184462"/>
              <a:gd name="connsiteX32" fmla="*/ 4763206 w 6191980"/>
              <a:gd name="connsiteY32" fmla="*/ 696549 h 6184462"/>
              <a:gd name="connsiteX33" fmla="*/ 4813899 w 6191980"/>
              <a:gd name="connsiteY33" fmla="*/ 719079 h 6184462"/>
              <a:gd name="connsiteX34" fmla="*/ 4868345 w 6191980"/>
              <a:gd name="connsiteY34" fmla="*/ 737854 h 6184462"/>
              <a:gd name="connsiteX35" fmla="*/ 4924669 w 6191980"/>
              <a:gd name="connsiteY35" fmla="*/ 754751 h 6184462"/>
              <a:gd name="connsiteX36" fmla="*/ 4980995 w 6191980"/>
              <a:gd name="connsiteY36" fmla="*/ 769772 h 6184462"/>
              <a:gd name="connsiteX37" fmla="*/ 5039198 w 6191980"/>
              <a:gd name="connsiteY37" fmla="*/ 784792 h 6184462"/>
              <a:gd name="connsiteX38" fmla="*/ 5093644 w 6191980"/>
              <a:gd name="connsiteY38" fmla="*/ 801690 h 6184462"/>
              <a:gd name="connsiteX39" fmla="*/ 5148091 w 6191980"/>
              <a:gd name="connsiteY39" fmla="*/ 820464 h 6184462"/>
              <a:gd name="connsiteX40" fmla="*/ 5198784 w 6191980"/>
              <a:gd name="connsiteY40" fmla="*/ 842995 h 6184462"/>
              <a:gd name="connsiteX41" fmla="*/ 5243845 w 6191980"/>
              <a:gd name="connsiteY41" fmla="*/ 871157 h 6184462"/>
              <a:gd name="connsiteX42" fmla="*/ 5285151 w 6191980"/>
              <a:gd name="connsiteY42" fmla="*/ 904952 h 6184462"/>
              <a:gd name="connsiteX43" fmla="*/ 5318944 w 6191980"/>
              <a:gd name="connsiteY43" fmla="*/ 946257 h 6184462"/>
              <a:gd name="connsiteX44" fmla="*/ 5347108 w 6191980"/>
              <a:gd name="connsiteY44" fmla="*/ 991317 h 6184462"/>
              <a:gd name="connsiteX45" fmla="*/ 5369636 w 6191980"/>
              <a:gd name="connsiteY45" fmla="*/ 1042007 h 6184462"/>
              <a:gd name="connsiteX46" fmla="*/ 5388410 w 6191980"/>
              <a:gd name="connsiteY46" fmla="*/ 1096456 h 6184462"/>
              <a:gd name="connsiteX47" fmla="*/ 5405308 w 6191980"/>
              <a:gd name="connsiteY47" fmla="*/ 1150903 h 6184462"/>
              <a:gd name="connsiteX48" fmla="*/ 5420328 w 6191980"/>
              <a:gd name="connsiteY48" fmla="*/ 1209105 h 6184462"/>
              <a:gd name="connsiteX49" fmla="*/ 5435349 w 6191980"/>
              <a:gd name="connsiteY49" fmla="*/ 1265429 h 6184462"/>
              <a:gd name="connsiteX50" fmla="*/ 5452246 w 6191980"/>
              <a:gd name="connsiteY50" fmla="*/ 1321755 h 6184462"/>
              <a:gd name="connsiteX51" fmla="*/ 5471021 w 6191980"/>
              <a:gd name="connsiteY51" fmla="*/ 1376203 h 6184462"/>
              <a:gd name="connsiteX52" fmla="*/ 5493550 w 6191980"/>
              <a:gd name="connsiteY52" fmla="*/ 1426896 h 6184462"/>
              <a:gd name="connsiteX53" fmla="*/ 5519836 w 6191980"/>
              <a:gd name="connsiteY53" fmla="*/ 1473832 h 6184462"/>
              <a:gd name="connsiteX54" fmla="*/ 5553632 w 6191980"/>
              <a:gd name="connsiteY54" fmla="*/ 1515138 h 6184462"/>
              <a:gd name="connsiteX55" fmla="*/ 5591181 w 6191980"/>
              <a:gd name="connsiteY55" fmla="*/ 1558320 h 6184462"/>
              <a:gd name="connsiteX56" fmla="*/ 5634364 w 6191980"/>
              <a:gd name="connsiteY56" fmla="*/ 1595869 h 6184462"/>
              <a:gd name="connsiteX57" fmla="*/ 5679425 w 6191980"/>
              <a:gd name="connsiteY57" fmla="*/ 1631541 h 6184462"/>
              <a:gd name="connsiteX58" fmla="*/ 5728238 w 6191980"/>
              <a:gd name="connsiteY58" fmla="*/ 1667213 h 6184462"/>
              <a:gd name="connsiteX59" fmla="*/ 5775175 w 6191980"/>
              <a:gd name="connsiteY59" fmla="*/ 1702885 h 6184462"/>
              <a:gd name="connsiteX60" fmla="*/ 5820236 w 6191980"/>
              <a:gd name="connsiteY60" fmla="*/ 1738560 h 6184462"/>
              <a:gd name="connsiteX61" fmla="*/ 5863416 w 6191980"/>
              <a:gd name="connsiteY61" fmla="*/ 1777986 h 6184462"/>
              <a:gd name="connsiteX62" fmla="*/ 5900968 w 6191980"/>
              <a:gd name="connsiteY62" fmla="*/ 1817414 h 6184462"/>
              <a:gd name="connsiteX63" fmla="*/ 5932886 w 6191980"/>
              <a:gd name="connsiteY63" fmla="*/ 1862474 h 6184462"/>
              <a:gd name="connsiteX64" fmla="*/ 5957294 w 6191980"/>
              <a:gd name="connsiteY64" fmla="*/ 1909410 h 6184462"/>
              <a:gd name="connsiteX65" fmla="*/ 5974191 w 6191980"/>
              <a:gd name="connsiteY65" fmla="*/ 1965736 h 6184462"/>
              <a:gd name="connsiteX66" fmla="*/ 5981700 w 6191980"/>
              <a:gd name="connsiteY66" fmla="*/ 2023938 h 6184462"/>
              <a:gd name="connsiteX67" fmla="*/ 5983578 w 6191980"/>
              <a:gd name="connsiteY67" fmla="*/ 2084018 h 6184462"/>
              <a:gd name="connsiteX68" fmla="*/ 5977945 w 6191980"/>
              <a:gd name="connsiteY68" fmla="*/ 2147852 h 6184462"/>
              <a:gd name="connsiteX69" fmla="*/ 5970435 w 6191980"/>
              <a:gd name="connsiteY69" fmla="*/ 2211686 h 6184462"/>
              <a:gd name="connsiteX70" fmla="*/ 5961048 w 6191980"/>
              <a:gd name="connsiteY70" fmla="*/ 2275522 h 6184462"/>
              <a:gd name="connsiteX71" fmla="*/ 5953538 w 6191980"/>
              <a:gd name="connsiteY71" fmla="*/ 2339356 h 6184462"/>
              <a:gd name="connsiteX72" fmla="*/ 5949784 w 6191980"/>
              <a:gd name="connsiteY72" fmla="*/ 2403192 h 6184462"/>
              <a:gd name="connsiteX73" fmla="*/ 5949784 w 6191980"/>
              <a:gd name="connsiteY73" fmla="*/ 2465149 h 6184462"/>
              <a:gd name="connsiteX74" fmla="*/ 5957294 w 6191980"/>
              <a:gd name="connsiteY74" fmla="*/ 2523350 h 6184462"/>
              <a:gd name="connsiteX75" fmla="*/ 5972312 w 6191980"/>
              <a:gd name="connsiteY75" fmla="*/ 2581552 h 6184462"/>
              <a:gd name="connsiteX76" fmla="*/ 5994843 w 6191980"/>
              <a:gd name="connsiteY76" fmla="*/ 2636001 h 6184462"/>
              <a:gd name="connsiteX77" fmla="*/ 6024884 w 6191980"/>
              <a:gd name="connsiteY77" fmla="*/ 2692325 h 6184462"/>
              <a:gd name="connsiteX78" fmla="*/ 6054922 w 6191980"/>
              <a:gd name="connsiteY78" fmla="*/ 2748651 h 6184462"/>
              <a:gd name="connsiteX79" fmla="*/ 6088718 w 6191980"/>
              <a:gd name="connsiteY79" fmla="*/ 2804974 h 6184462"/>
              <a:gd name="connsiteX80" fmla="*/ 6120634 w 6191980"/>
              <a:gd name="connsiteY80" fmla="*/ 2859423 h 6184462"/>
              <a:gd name="connsiteX81" fmla="*/ 6148798 w 6191980"/>
              <a:gd name="connsiteY81" fmla="*/ 2917624 h 6184462"/>
              <a:gd name="connsiteX82" fmla="*/ 6171326 w 6191980"/>
              <a:gd name="connsiteY82" fmla="*/ 2973950 h 6184462"/>
              <a:gd name="connsiteX83" fmla="*/ 6186347 w 6191980"/>
              <a:gd name="connsiteY83" fmla="*/ 3032152 h 6184462"/>
              <a:gd name="connsiteX84" fmla="*/ 6191980 w 6191980"/>
              <a:gd name="connsiteY84" fmla="*/ 3092230 h 6184462"/>
              <a:gd name="connsiteX85" fmla="*/ 6186347 w 6191980"/>
              <a:gd name="connsiteY85" fmla="*/ 3152310 h 6184462"/>
              <a:gd name="connsiteX86" fmla="*/ 6171326 w 6191980"/>
              <a:gd name="connsiteY86" fmla="*/ 3210513 h 6184462"/>
              <a:gd name="connsiteX87" fmla="*/ 6148798 w 6191980"/>
              <a:gd name="connsiteY87" fmla="*/ 3266839 h 6184462"/>
              <a:gd name="connsiteX88" fmla="*/ 6120634 w 6191980"/>
              <a:gd name="connsiteY88" fmla="*/ 3325039 h 6184462"/>
              <a:gd name="connsiteX89" fmla="*/ 6088718 w 6191980"/>
              <a:gd name="connsiteY89" fmla="*/ 3379488 h 6184462"/>
              <a:gd name="connsiteX90" fmla="*/ 6054922 w 6191980"/>
              <a:gd name="connsiteY90" fmla="*/ 3435814 h 6184462"/>
              <a:gd name="connsiteX91" fmla="*/ 6024884 w 6191980"/>
              <a:gd name="connsiteY91" fmla="*/ 3492137 h 6184462"/>
              <a:gd name="connsiteX92" fmla="*/ 5994843 w 6191980"/>
              <a:gd name="connsiteY92" fmla="*/ 3548461 h 6184462"/>
              <a:gd name="connsiteX93" fmla="*/ 5972312 w 6191980"/>
              <a:gd name="connsiteY93" fmla="*/ 3602910 h 6184462"/>
              <a:gd name="connsiteX94" fmla="*/ 5957294 w 6191980"/>
              <a:gd name="connsiteY94" fmla="*/ 3661113 h 6184462"/>
              <a:gd name="connsiteX95" fmla="*/ 5949784 w 6191980"/>
              <a:gd name="connsiteY95" fmla="*/ 3719313 h 6184462"/>
              <a:gd name="connsiteX96" fmla="*/ 5949784 w 6191980"/>
              <a:gd name="connsiteY96" fmla="*/ 3781272 h 6184462"/>
              <a:gd name="connsiteX97" fmla="*/ 5953538 w 6191980"/>
              <a:gd name="connsiteY97" fmla="*/ 3845106 h 6184462"/>
              <a:gd name="connsiteX98" fmla="*/ 5961048 w 6191980"/>
              <a:gd name="connsiteY98" fmla="*/ 3908940 h 6184462"/>
              <a:gd name="connsiteX99" fmla="*/ 5970435 w 6191980"/>
              <a:gd name="connsiteY99" fmla="*/ 3972776 h 6184462"/>
              <a:gd name="connsiteX100" fmla="*/ 5977945 w 6191980"/>
              <a:gd name="connsiteY100" fmla="*/ 4036610 h 6184462"/>
              <a:gd name="connsiteX101" fmla="*/ 5983578 w 6191980"/>
              <a:gd name="connsiteY101" fmla="*/ 4100444 h 6184462"/>
              <a:gd name="connsiteX102" fmla="*/ 5981700 w 6191980"/>
              <a:gd name="connsiteY102" fmla="*/ 4160526 h 6184462"/>
              <a:gd name="connsiteX103" fmla="*/ 5974191 w 6191980"/>
              <a:gd name="connsiteY103" fmla="*/ 4218729 h 6184462"/>
              <a:gd name="connsiteX104" fmla="*/ 5957294 w 6191980"/>
              <a:gd name="connsiteY104" fmla="*/ 4275053 h 6184462"/>
              <a:gd name="connsiteX105" fmla="*/ 5932886 w 6191980"/>
              <a:gd name="connsiteY105" fmla="*/ 4321989 h 6184462"/>
              <a:gd name="connsiteX106" fmla="*/ 5900968 w 6191980"/>
              <a:gd name="connsiteY106" fmla="*/ 4367050 h 6184462"/>
              <a:gd name="connsiteX107" fmla="*/ 5863416 w 6191980"/>
              <a:gd name="connsiteY107" fmla="*/ 4406477 h 6184462"/>
              <a:gd name="connsiteX108" fmla="*/ 5820236 w 6191980"/>
              <a:gd name="connsiteY108" fmla="*/ 4445903 h 6184462"/>
              <a:gd name="connsiteX109" fmla="*/ 5775175 w 6191980"/>
              <a:gd name="connsiteY109" fmla="*/ 4481577 h 6184462"/>
              <a:gd name="connsiteX110" fmla="*/ 5728238 w 6191980"/>
              <a:gd name="connsiteY110" fmla="*/ 4517249 h 6184462"/>
              <a:gd name="connsiteX111" fmla="*/ 5679425 w 6191980"/>
              <a:gd name="connsiteY111" fmla="*/ 4552921 h 6184462"/>
              <a:gd name="connsiteX112" fmla="*/ 5634364 w 6191980"/>
              <a:gd name="connsiteY112" fmla="*/ 4588593 h 6184462"/>
              <a:gd name="connsiteX113" fmla="*/ 5591181 w 6191980"/>
              <a:gd name="connsiteY113" fmla="*/ 4626142 h 6184462"/>
              <a:gd name="connsiteX114" fmla="*/ 5553632 w 6191980"/>
              <a:gd name="connsiteY114" fmla="*/ 4669325 h 6184462"/>
              <a:gd name="connsiteX115" fmla="*/ 5519836 w 6191980"/>
              <a:gd name="connsiteY115" fmla="*/ 4710630 h 6184462"/>
              <a:gd name="connsiteX116" fmla="*/ 5493550 w 6191980"/>
              <a:gd name="connsiteY116" fmla="*/ 4757566 h 6184462"/>
              <a:gd name="connsiteX117" fmla="*/ 5471021 w 6191980"/>
              <a:gd name="connsiteY117" fmla="*/ 4808259 h 6184462"/>
              <a:gd name="connsiteX118" fmla="*/ 5452246 w 6191980"/>
              <a:gd name="connsiteY118" fmla="*/ 4862708 h 6184462"/>
              <a:gd name="connsiteX119" fmla="*/ 5435349 w 6191980"/>
              <a:gd name="connsiteY119" fmla="*/ 4919033 h 6184462"/>
              <a:gd name="connsiteX120" fmla="*/ 5420328 w 6191980"/>
              <a:gd name="connsiteY120" fmla="*/ 4975357 h 6184462"/>
              <a:gd name="connsiteX121" fmla="*/ 5405308 w 6191980"/>
              <a:gd name="connsiteY121" fmla="*/ 5033560 h 6184462"/>
              <a:gd name="connsiteX122" fmla="*/ 5388410 w 6191980"/>
              <a:gd name="connsiteY122" fmla="*/ 5088007 h 6184462"/>
              <a:gd name="connsiteX123" fmla="*/ 5369636 w 6191980"/>
              <a:gd name="connsiteY123" fmla="*/ 5142453 h 6184462"/>
              <a:gd name="connsiteX124" fmla="*/ 5347108 w 6191980"/>
              <a:gd name="connsiteY124" fmla="*/ 5193146 h 6184462"/>
              <a:gd name="connsiteX125" fmla="*/ 5318944 w 6191980"/>
              <a:gd name="connsiteY125" fmla="*/ 5238207 h 6184462"/>
              <a:gd name="connsiteX126" fmla="*/ 5285151 w 6191980"/>
              <a:gd name="connsiteY126" fmla="*/ 5279510 h 6184462"/>
              <a:gd name="connsiteX127" fmla="*/ 5243845 w 6191980"/>
              <a:gd name="connsiteY127" fmla="*/ 5313305 h 6184462"/>
              <a:gd name="connsiteX128" fmla="*/ 5198784 w 6191980"/>
              <a:gd name="connsiteY128" fmla="*/ 5341467 h 6184462"/>
              <a:gd name="connsiteX129" fmla="*/ 5148091 w 6191980"/>
              <a:gd name="connsiteY129" fmla="*/ 5363998 h 6184462"/>
              <a:gd name="connsiteX130" fmla="*/ 5093644 w 6191980"/>
              <a:gd name="connsiteY130" fmla="*/ 5382773 h 6184462"/>
              <a:gd name="connsiteX131" fmla="*/ 5039198 w 6191980"/>
              <a:gd name="connsiteY131" fmla="*/ 5399670 h 6184462"/>
              <a:gd name="connsiteX132" fmla="*/ 4980995 w 6191980"/>
              <a:gd name="connsiteY132" fmla="*/ 5414691 h 6184462"/>
              <a:gd name="connsiteX133" fmla="*/ 4924669 w 6191980"/>
              <a:gd name="connsiteY133" fmla="*/ 5429711 h 6184462"/>
              <a:gd name="connsiteX134" fmla="*/ 4868345 w 6191980"/>
              <a:gd name="connsiteY134" fmla="*/ 5446609 h 6184462"/>
              <a:gd name="connsiteX135" fmla="*/ 4813899 w 6191980"/>
              <a:gd name="connsiteY135" fmla="*/ 5465383 h 6184462"/>
              <a:gd name="connsiteX136" fmla="*/ 4763206 w 6191980"/>
              <a:gd name="connsiteY136" fmla="*/ 5487914 h 6184462"/>
              <a:gd name="connsiteX137" fmla="*/ 4716270 w 6191980"/>
              <a:gd name="connsiteY137" fmla="*/ 5514197 h 6184462"/>
              <a:gd name="connsiteX138" fmla="*/ 4674964 w 6191980"/>
              <a:gd name="connsiteY138" fmla="*/ 5547992 h 6184462"/>
              <a:gd name="connsiteX139" fmla="*/ 4631782 w 6191980"/>
              <a:gd name="connsiteY139" fmla="*/ 5585543 h 6184462"/>
              <a:gd name="connsiteX140" fmla="*/ 4594231 w 6191980"/>
              <a:gd name="connsiteY140" fmla="*/ 5628725 h 6184462"/>
              <a:gd name="connsiteX141" fmla="*/ 4558559 w 6191980"/>
              <a:gd name="connsiteY141" fmla="*/ 5673785 h 6184462"/>
              <a:gd name="connsiteX142" fmla="*/ 4522886 w 6191980"/>
              <a:gd name="connsiteY142" fmla="*/ 5720721 h 6184462"/>
              <a:gd name="connsiteX143" fmla="*/ 4487214 w 6191980"/>
              <a:gd name="connsiteY143" fmla="*/ 5767659 h 6184462"/>
              <a:gd name="connsiteX144" fmla="*/ 4451542 w 6191980"/>
              <a:gd name="connsiteY144" fmla="*/ 5812719 h 6184462"/>
              <a:gd name="connsiteX145" fmla="*/ 4412114 w 6191980"/>
              <a:gd name="connsiteY145" fmla="*/ 5855901 h 6184462"/>
              <a:gd name="connsiteX146" fmla="*/ 4372686 w 6191980"/>
              <a:gd name="connsiteY146" fmla="*/ 5893450 h 6184462"/>
              <a:gd name="connsiteX147" fmla="*/ 4327628 w 6191980"/>
              <a:gd name="connsiteY147" fmla="*/ 5925368 h 6184462"/>
              <a:gd name="connsiteX148" fmla="*/ 4280690 w 6191980"/>
              <a:gd name="connsiteY148" fmla="*/ 5949776 h 6184462"/>
              <a:gd name="connsiteX149" fmla="*/ 4224364 w 6191980"/>
              <a:gd name="connsiteY149" fmla="*/ 5966674 h 6184462"/>
              <a:gd name="connsiteX150" fmla="*/ 4166161 w 6191980"/>
              <a:gd name="connsiteY150" fmla="*/ 5974184 h 6184462"/>
              <a:gd name="connsiteX151" fmla="*/ 4106083 w 6191980"/>
              <a:gd name="connsiteY151" fmla="*/ 5976061 h 6184462"/>
              <a:gd name="connsiteX152" fmla="*/ 4042247 w 6191980"/>
              <a:gd name="connsiteY152" fmla="*/ 5970428 h 6184462"/>
              <a:gd name="connsiteX153" fmla="*/ 3978413 w 6191980"/>
              <a:gd name="connsiteY153" fmla="*/ 5962919 h 6184462"/>
              <a:gd name="connsiteX154" fmla="*/ 3914577 w 6191980"/>
              <a:gd name="connsiteY154" fmla="*/ 5953530 h 6184462"/>
              <a:gd name="connsiteX155" fmla="*/ 3850743 w 6191980"/>
              <a:gd name="connsiteY155" fmla="*/ 5946022 h 6184462"/>
              <a:gd name="connsiteX156" fmla="*/ 3786907 w 6191980"/>
              <a:gd name="connsiteY156" fmla="*/ 5942266 h 6184462"/>
              <a:gd name="connsiteX157" fmla="*/ 3724950 w 6191980"/>
              <a:gd name="connsiteY157" fmla="*/ 5942266 h 6184462"/>
              <a:gd name="connsiteX158" fmla="*/ 3666749 w 6191980"/>
              <a:gd name="connsiteY158" fmla="*/ 5949776 h 6184462"/>
              <a:gd name="connsiteX159" fmla="*/ 3606669 w 6191980"/>
              <a:gd name="connsiteY159" fmla="*/ 5964797 h 6184462"/>
              <a:gd name="connsiteX160" fmla="*/ 3552221 w 6191980"/>
              <a:gd name="connsiteY160" fmla="*/ 5987325 h 6184462"/>
              <a:gd name="connsiteX161" fmla="*/ 3495897 w 6191980"/>
              <a:gd name="connsiteY161" fmla="*/ 6017366 h 6184462"/>
              <a:gd name="connsiteX162" fmla="*/ 3439573 w 6191980"/>
              <a:gd name="connsiteY162" fmla="*/ 6047407 h 6184462"/>
              <a:gd name="connsiteX163" fmla="*/ 3383247 w 6191980"/>
              <a:gd name="connsiteY163" fmla="*/ 6081200 h 6184462"/>
              <a:gd name="connsiteX164" fmla="*/ 3328798 w 6191980"/>
              <a:gd name="connsiteY164" fmla="*/ 6113118 h 6184462"/>
              <a:gd name="connsiteX165" fmla="*/ 3270598 w 6191980"/>
              <a:gd name="connsiteY165" fmla="*/ 6141280 h 6184462"/>
              <a:gd name="connsiteX166" fmla="*/ 3214272 w 6191980"/>
              <a:gd name="connsiteY166" fmla="*/ 6163811 h 6184462"/>
              <a:gd name="connsiteX167" fmla="*/ 3156069 w 6191980"/>
              <a:gd name="connsiteY167" fmla="*/ 6178831 h 6184462"/>
              <a:gd name="connsiteX168" fmla="*/ 3095991 w 6191980"/>
              <a:gd name="connsiteY168" fmla="*/ 6184462 h 6184462"/>
              <a:gd name="connsiteX169" fmla="*/ 3035911 w 6191980"/>
              <a:gd name="connsiteY169" fmla="*/ 6178831 h 6184462"/>
              <a:gd name="connsiteX170" fmla="*/ 2977708 w 6191980"/>
              <a:gd name="connsiteY170" fmla="*/ 6163811 h 6184462"/>
              <a:gd name="connsiteX171" fmla="*/ 2921385 w 6191980"/>
              <a:gd name="connsiteY171" fmla="*/ 6141280 h 6184462"/>
              <a:gd name="connsiteX172" fmla="*/ 2863182 w 6191980"/>
              <a:gd name="connsiteY172" fmla="*/ 6113118 h 6184462"/>
              <a:gd name="connsiteX173" fmla="*/ 2808733 w 6191980"/>
              <a:gd name="connsiteY173" fmla="*/ 6081200 h 6184462"/>
              <a:gd name="connsiteX174" fmla="*/ 2752409 w 6191980"/>
              <a:gd name="connsiteY174" fmla="*/ 6047407 h 6184462"/>
              <a:gd name="connsiteX175" fmla="*/ 2696083 w 6191980"/>
              <a:gd name="connsiteY175" fmla="*/ 6017366 h 6184462"/>
              <a:gd name="connsiteX176" fmla="*/ 2639760 w 6191980"/>
              <a:gd name="connsiteY176" fmla="*/ 5987325 h 6184462"/>
              <a:gd name="connsiteX177" fmla="*/ 2583436 w 6191980"/>
              <a:gd name="connsiteY177" fmla="*/ 5964797 h 6184462"/>
              <a:gd name="connsiteX178" fmla="*/ 2525233 w 6191980"/>
              <a:gd name="connsiteY178" fmla="*/ 5949776 h 6184462"/>
              <a:gd name="connsiteX179" fmla="*/ 2467030 w 6191980"/>
              <a:gd name="connsiteY179" fmla="*/ 5942266 h 6184462"/>
              <a:gd name="connsiteX180" fmla="*/ 2405071 w 6191980"/>
              <a:gd name="connsiteY180" fmla="*/ 5942266 h 6184462"/>
              <a:gd name="connsiteX181" fmla="*/ 2341237 w 6191980"/>
              <a:gd name="connsiteY181" fmla="*/ 5946022 h 6184462"/>
              <a:gd name="connsiteX182" fmla="*/ 2277403 w 6191980"/>
              <a:gd name="connsiteY182" fmla="*/ 5953530 h 6184462"/>
              <a:gd name="connsiteX183" fmla="*/ 2213567 w 6191980"/>
              <a:gd name="connsiteY183" fmla="*/ 5962919 h 6184462"/>
              <a:gd name="connsiteX184" fmla="*/ 2149731 w 6191980"/>
              <a:gd name="connsiteY184" fmla="*/ 5970428 h 6184462"/>
              <a:gd name="connsiteX185" fmla="*/ 2085897 w 6191980"/>
              <a:gd name="connsiteY185" fmla="*/ 5976061 h 6184462"/>
              <a:gd name="connsiteX186" fmla="*/ 2025819 w 6191980"/>
              <a:gd name="connsiteY186" fmla="*/ 5974184 h 6184462"/>
              <a:gd name="connsiteX187" fmla="*/ 1967617 w 6191980"/>
              <a:gd name="connsiteY187" fmla="*/ 5966674 h 6184462"/>
              <a:gd name="connsiteX188" fmla="*/ 1911291 w 6191980"/>
              <a:gd name="connsiteY188" fmla="*/ 5949776 h 6184462"/>
              <a:gd name="connsiteX189" fmla="*/ 1864354 w 6191980"/>
              <a:gd name="connsiteY189" fmla="*/ 5925368 h 6184462"/>
              <a:gd name="connsiteX190" fmla="*/ 1819293 w 6191980"/>
              <a:gd name="connsiteY190" fmla="*/ 5893450 h 6184462"/>
              <a:gd name="connsiteX191" fmla="*/ 1779867 w 6191980"/>
              <a:gd name="connsiteY191" fmla="*/ 5855901 h 6184462"/>
              <a:gd name="connsiteX192" fmla="*/ 1740438 w 6191980"/>
              <a:gd name="connsiteY192" fmla="*/ 5812719 h 6184462"/>
              <a:gd name="connsiteX193" fmla="*/ 1704766 w 6191980"/>
              <a:gd name="connsiteY193" fmla="*/ 5767659 h 6184462"/>
              <a:gd name="connsiteX194" fmla="*/ 1669094 w 6191980"/>
              <a:gd name="connsiteY194" fmla="*/ 5720721 h 6184462"/>
              <a:gd name="connsiteX195" fmla="*/ 1633422 w 6191980"/>
              <a:gd name="connsiteY195" fmla="*/ 5673785 h 6184462"/>
              <a:gd name="connsiteX196" fmla="*/ 1597750 w 6191980"/>
              <a:gd name="connsiteY196" fmla="*/ 5628725 h 6184462"/>
              <a:gd name="connsiteX197" fmla="*/ 1560199 w 6191980"/>
              <a:gd name="connsiteY197" fmla="*/ 5585543 h 6184462"/>
              <a:gd name="connsiteX198" fmla="*/ 1517016 w 6191980"/>
              <a:gd name="connsiteY198" fmla="*/ 5547992 h 6184462"/>
              <a:gd name="connsiteX199" fmla="*/ 1475711 w 6191980"/>
              <a:gd name="connsiteY199" fmla="*/ 5514197 h 6184462"/>
              <a:gd name="connsiteX200" fmla="*/ 1428774 w 6191980"/>
              <a:gd name="connsiteY200" fmla="*/ 5487914 h 6184462"/>
              <a:gd name="connsiteX201" fmla="*/ 1378082 w 6191980"/>
              <a:gd name="connsiteY201" fmla="*/ 5465383 h 6184462"/>
              <a:gd name="connsiteX202" fmla="*/ 1323635 w 6191980"/>
              <a:gd name="connsiteY202" fmla="*/ 5446609 h 6184462"/>
              <a:gd name="connsiteX203" fmla="*/ 1267309 w 6191980"/>
              <a:gd name="connsiteY203" fmla="*/ 5429711 h 6184462"/>
              <a:gd name="connsiteX204" fmla="*/ 1210986 w 6191980"/>
              <a:gd name="connsiteY204" fmla="*/ 5414691 h 6184462"/>
              <a:gd name="connsiteX205" fmla="*/ 1152783 w 6191980"/>
              <a:gd name="connsiteY205" fmla="*/ 5399670 h 6184462"/>
              <a:gd name="connsiteX206" fmla="*/ 1098336 w 6191980"/>
              <a:gd name="connsiteY206" fmla="*/ 5382773 h 6184462"/>
              <a:gd name="connsiteX207" fmla="*/ 1043887 w 6191980"/>
              <a:gd name="connsiteY207" fmla="*/ 5363998 h 6184462"/>
              <a:gd name="connsiteX208" fmla="*/ 993197 w 6191980"/>
              <a:gd name="connsiteY208" fmla="*/ 5341467 h 6184462"/>
              <a:gd name="connsiteX209" fmla="*/ 948135 w 6191980"/>
              <a:gd name="connsiteY209" fmla="*/ 5313305 h 6184462"/>
              <a:gd name="connsiteX210" fmla="*/ 906830 w 6191980"/>
              <a:gd name="connsiteY210" fmla="*/ 5279510 h 6184462"/>
              <a:gd name="connsiteX211" fmla="*/ 873037 w 6191980"/>
              <a:gd name="connsiteY211" fmla="*/ 5238207 h 6184462"/>
              <a:gd name="connsiteX212" fmla="*/ 844875 w 6191980"/>
              <a:gd name="connsiteY212" fmla="*/ 5193146 h 6184462"/>
              <a:gd name="connsiteX213" fmla="*/ 822344 w 6191980"/>
              <a:gd name="connsiteY213" fmla="*/ 5142453 h 6184462"/>
              <a:gd name="connsiteX214" fmla="*/ 803570 w 6191980"/>
              <a:gd name="connsiteY214" fmla="*/ 5088007 h 6184462"/>
              <a:gd name="connsiteX215" fmla="*/ 786672 w 6191980"/>
              <a:gd name="connsiteY215" fmla="*/ 5033560 h 6184462"/>
              <a:gd name="connsiteX216" fmla="*/ 771652 w 6191980"/>
              <a:gd name="connsiteY216" fmla="*/ 4975357 h 6184462"/>
              <a:gd name="connsiteX217" fmla="*/ 756631 w 6191980"/>
              <a:gd name="connsiteY217" fmla="*/ 4919033 h 6184462"/>
              <a:gd name="connsiteX218" fmla="*/ 739734 w 6191980"/>
              <a:gd name="connsiteY218" fmla="*/ 4862708 h 6184462"/>
              <a:gd name="connsiteX219" fmla="*/ 720959 w 6191980"/>
              <a:gd name="connsiteY219" fmla="*/ 4808259 h 6184462"/>
              <a:gd name="connsiteX220" fmla="*/ 698428 w 6191980"/>
              <a:gd name="connsiteY220" fmla="*/ 4757566 h 6184462"/>
              <a:gd name="connsiteX221" fmla="*/ 672143 w 6191980"/>
              <a:gd name="connsiteY221" fmla="*/ 4710630 h 6184462"/>
              <a:gd name="connsiteX222" fmla="*/ 638351 w 6191980"/>
              <a:gd name="connsiteY222" fmla="*/ 4669325 h 6184462"/>
              <a:gd name="connsiteX223" fmla="*/ 600799 w 6191980"/>
              <a:gd name="connsiteY223" fmla="*/ 4626142 h 6184462"/>
              <a:gd name="connsiteX224" fmla="*/ 557617 w 6191980"/>
              <a:gd name="connsiteY224" fmla="*/ 4588593 h 6184462"/>
              <a:gd name="connsiteX225" fmla="*/ 510678 w 6191980"/>
              <a:gd name="connsiteY225" fmla="*/ 4552921 h 6184462"/>
              <a:gd name="connsiteX226" fmla="*/ 463742 w 6191980"/>
              <a:gd name="connsiteY226" fmla="*/ 4517249 h 6184462"/>
              <a:gd name="connsiteX227" fmla="*/ 416805 w 6191980"/>
              <a:gd name="connsiteY227" fmla="*/ 4481577 h 6184462"/>
              <a:gd name="connsiteX228" fmla="*/ 371744 w 6191980"/>
              <a:gd name="connsiteY228" fmla="*/ 4445903 h 6184462"/>
              <a:gd name="connsiteX229" fmla="*/ 328562 w 6191980"/>
              <a:gd name="connsiteY229" fmla="*/ 4406477 h 6184462"/>
              <a:gd name="connsiteX230" fmla="*/ 291012 w 6191980"/>
              <a:gd name="connsiteY230" fmla="*/ 4367050 h 6184462"/>
              <a:gd name="connsiteX231" fmla="*/ 259096 w 6191980"/>
              <a:gd name="connsiteY231" fmla="*/ 4321989 h 6184462"/>
              <a:gd name="connsiteX232" fmla="*/ 234689 w 6191980"/>
              <a:gd name="connsiteY232" fmla="*/ 4275053 h 6184462"/>
              <a:gd name="connsiteX233" fmla="*/ 217791 w 6191980"/>
              <a:gd name="connsiteY233" fmla="*/ 4218729 h 6184462"/>
              <a:gd name="connsiteX234" fmla="*/ 210281 w 6191980"/>
              <a:gd name="connsiteY234" fmla="*/ 4160526 h 6184462"/>
              <a:gd name="connsiteX235" fmla="*/ 208402 w 6191980"/>
              <a:gd name="connsiteY235" fmla="*/ 4100444 h 6184462"/>
              <a:gd name="connsiteX236" fmla="*/ 214035 w 6191980"/>
              <a:gd name="connsiteY236" fmla="*/ 4036610 h 6184462"/>
              <a:gd name="connsiteX237" fmla="*/ 221545 w 6191980"/>
              <a:gd name="connsiteY237" fmla="*/ 3972776 h 6184462"/>
              <a:gd name="connsiteX238" fmla="*/ 230932 w 6191980"/>
              <a:gd name="connsiteY238" fmla="*/ 3908940 h 6184462"/>
              <a:gd name="connsiteX239" fmla="*/ 238443 w 6191980"/>
              <a:gd name="connsiteY239" fmla="*/ 3845106 h 6184462"/>
              <a:gd name="connsiteX240" fmla="*/ 242199 w 6191980"/>
              <a:gd name="connsiteY240" fmla="*/ 3781272 h 6184462"/>
              <a:gd name="connsiteX241" fmla="*/ 242199 w 6191980"/>
              <a:gd name="connsiteY241" fmla="*/ 3719313 h 6184462"/>
              <a:gd name="connsiteX242" fmla="*/ 234689 w 6191980"/>
              <a:gd name="connsiteY242" fmla="*/ 3661113 h 6184462"/>
              <a:gd name="connsiteX243" fmla="*/ 219668 w 6191980"/>
              <a:gd name="connsiteY243" fmla="*/ 3602910 h 6184462"/>
              <a:gd name="connsiteX244" fmla="*/ 197138 w 6191980"/>
              <a:gd name="connsiteY244" fmla="*/ 3548461 h 6184462"/>
              <a:gd name="connsiteX245" fmla="*/ 168976 w 6191980"/>
              <a:gd name="connsiteY245" fmla="*/ 3492137 h 6184462"/>
              <a:gd name="connsiteX246" fmla="*/ 137057 w 6191980"/>
              <a:gd name="connsiteY246" fmla="*/ 3435814 h 6184462"/>
              <a:gd name="connsiteX247" fmla="*/ 103264 w 6191980"/>
              <a:gd name="connsiteY247" fmla="*/ 3379488 h 6184462"/>
              <a:gd name="connsiteX248" fmla="*/ 71346 w 6191980"/>
              <a:gd name="connsiteY248" fmla="*/ 3325039 h 6184462"/>
              <a:gd name="connsiteX249" fmla="*/ 43182 w 6191980"/>
              <a:gd name="connsiteY249" fmla="*/ 3266839 h 6184462"/>
              <a:gd name="connsiteX250" fmla="*/ 20654 w 6191980"/>
              <a:gd name="connsiteY250" fmla="*/ 3210513 h 6184462"/>
              <a:gd name="connsiteX251" fmla="*/ 5634 w 6191980"/>
              <a:gd name="connsiteY251" fmla="*/ 3152310 h 6184462"/>
              <a:gd name="connsiteX252" fmla="*/ 0 w 6191980"/>
              <a:gd name="connsiteY252" fmla="*/ 3092230 h 6184462"/>
              <a:gd name="connsiteX253" fmla="*/ 5634 w 6191980"/>
              <a:gd name="connsiteY253" fmla="*/ 3032152 h 6184462"/>
              <a:gd name="connsiteX254" fmla="*/ 20654 w 6191980"/>
              <a:gd name="connsiteY254" fmla="*/ 2973950 h 6184462"/>
              <a:gd name="connsiteX255" fmla="*/ 43182 w 6191980"/>
              <a:gd name="connsiteY255" fmla="*/ 2917624 h 6184462"/>
              <a:gd name="connsiteX256" fmla="*/ 71346 w 6191980"/>
              <a:gd name="connsiteY256" fmla="*/ 2859423 h 6184462"/>
              <a:gd name="connsiteX257" fmla="*/ 103264 w 6191980"/>
              <a:gd name="connsiteY257" fmla="*/ 2804974 h 6184462"/>
              <a:gd name="connsiteX258" fmla="*/ 137057 w 6191980"/>
              <a:gd name="connsiteY258" fmla="*/ 2748651 h 6184462"/>
              <a:gd name="connsiteX259" fmla="*/ 168976 w 6191980"/>
              <a:gd name="connsiteY259" fmla="*/ 2692325 h 6184462"/>
              <a:gd name="connsiteX260" fmla="*/ 197138 w 6191980"/>
              <a:gd name="connsiteY260" fmla="*/ 2636001 h 6184462"/>
              <a:gd name="connsiteX261" fmla="*/ 219668 w 6191980"/>
              <a:gd name="connsiteY261" fmla="*/ 2581552 h 6184462"/>
              <a:gd name="connsiteX262" fmla="*/ 234689 w 6191980"/>
              <a:gd name="connsiteY262" fmla="*/ 2523350 h 6184462"/>
              <a:gd name="connsiteX263" fmla="*/ 242199 w 6191980"/>
              <a:gd name="connsiteY263" fmla="*/ 2465149 h 6184462"/>
              <a:gd name="connsiteX264" fmla="*/ 242199 w 6191980"/>
              <a:gd name="connsiteY264" fmla="*/ 2403192 h 6184462"/>
              <a:gd name="connsiteX265" fmla="*/ 238443 w 6191980"/>
              <a:gd name="connsiteY265" fmla="*/ 2339356 h 6184462"/>
              <a:gd name="connsiteX266" fmla="*/ 230932 w 6191980"/>
              <a:gd name="connsiteY266" fmla="*/ 2275522 h 6184462"/>
              <a:gd name="connsiteX267" fmla="*/ 221545 w 6191980"/>
              <a:gd name="connsiteY267" fmla="*/ 2211686 h 6184462"/>
              <a:gd name="connsiteX268" fmla="*/ 214035 w 6191980"/>
              <a:gd name="connsiteY268" fmla="*/ 2147852 h 6184462"/>
              <a:gd name="connsiteX269" fmla="*/ 208402 w 6191980"/>
              <a:gd name="connsiteY269" fmla="*/ 2084018 h 6184462"/>
              <a:gd name="connsiteX270" fmla="*/ 210281 w 6191980"/>
              <a:gd name="connsiteY270" fmla="*/ 2023938 h 6184462"/>
              <a:gd name="connsiteX271" fmla="*/ 217791 w 6191980"/>
              <a:gd name="connsiteY271" fmla="*/ 1965736 h 6184462"/>
              <a:gd name="connsiteX272" fmla="*/ 234689 w 6191980"/>
              <a:gd name="connsiteY272" fmla="*/ 1909410 h 6184462"/>
              <a:gd name="connsiteX273" fmla="*/ 259096 w 6191980"/>
              <a:gd name="connsiteY273" fmla="*/ 1862474 h 6184462"/>
              <a:gd name="connsiteX274" fmla="*/ 291012 w 6191980"/>
              <a:gd name="connsiteY274" fmla="*/ 1817414 h 6184462"/>
              <a:gd name="connsiteX275" fmla="*/ 328562 w 6191980"/>
              <a:gd name="connsiteY275" fmla="*/ 1777986 h 6184462"/>
              <a:gd name="connsiteX276" fmla="*/ 371744 w 6191980"/>
              <a:gd name="connsiteY276" fmla="*/ 1738560 h 6184462"/>
              <a:gd name="connsiteX277" fmla="*/ 416805 w 6191980"/>
              <a:gd name="connsiteY277" fmla="*/ 1702885 h 6184462"/>
              <a:gd name="connsiteX278" fmla="*/ 463742 w 6191980"/>
              <a:gd name="connsiteY278" fmla="*/ 1667213 h 6184462"/>
              <a:gd name="connsiteX279" fmla="*/ 510678 w 6191980"/>
              <a:gd name="connsiteY279" fmla="*/ 1631541 h 6184462"/>
              <a:gd name="connsiteX280" fmla="*/ 557617 w 6191980"/>
              <a:gd name="connsiteY280" fmla="*/ 1595869 h 6184462"/>
              <a:gd name="connsiteX281" fmla="*/ 600799 w 6191980"/>
              <a:gd name="connsiteY281" fmla="*/ 1558320 h 6184462"/>
              <a:gd name="connsiteX282" fmla="*/ 638351 w 6191980"/>
              <a:gd name="connsiteY282" fmla="*/ 1515138 h 6184462"/>
              <a:gd name="connsiteX283" fmla="*/ 672143 w 6191980"/>
              <a:gd name="connsiteY283" fmla="*/ 1473832 h 6184462"/>
              <a:gd name="connsiteX284" fmla="*/ 698428 w 6191980"/>
              <a:gd name="connsiteY284" fmla="*/ 1426896 h 6184462"/>
              <a:gd name="connsiteX285" fmla="*/ 720959 w 6191980"/>
              <a:gd name="connsiteY285" fmla="*/ 1376203 h 6184462"/>
              <a:gd name="connsiteX286" fmla="*/ 739734 w 6191980"/>
              <a:gd name="connsiteY286" fmla="*/ 1321755 h 6184462"/>
              <a:gd name="connsiteX287" fmla="*/ 756631 w 6191980"/>
              <a:gd name="connsiteY287" fmla="*/ 1265429 h 6184462"/>
              <a:gd name="connsiteX288" fmla="*/ 771652 w 6191980"/>
              <a:gd name="connsiteY288" fmla="*/ 1209105 h 6184462"/>
              <a:gd name="connsiteX289" fmla="*/ 786672 w 6191980"/>
              <a:gd name="connsiteY289" fmla="*/ 1150903 h 6184462"/>
              <a:gd name="connsiteX290" fmla="*/ 803570 w 6191980"/>
              <a:gd name="connsiteY290" fmla="*/ 1096456 h 6184462"/>
              <a:gd name="connsiteX291" fmla="*/ 822344 w 6191980"/>
              <a:gd name="connsiteY291" fmla="*/ 1042007 h 6184462"/>
              <a:gd name="connsiteX292" fmla="*/ 844875 w 6191980"/>
              <a:gd name="connsiteY292" fmla="*/ 991317 h 6184462"/>
              <a:gd name="connsiteX293" fmla="*/ 873037 w 6191980"/>
              <a:gd name="connsiteY293" fmla="*/ 946257 h 6184462"/>
              <a:gd name="connsiteX294" fmla="*/ 906830 w 6191980"/>
              <a:gd name="connsiteY294" fmla="*/ 904952 h 6184462"/>
              <a:gd name="connsiteX295" fmla="*/ 948135 w 6191980"/>
              <a:gd name="connsiteY295" fmla="*/ 871157 h 6184462"/>
              <a:gd name="connsiteX296" fmla="*/ 993197 w 6191980"/>
              <a:gd name="connsiteY296" fmla="*/ 842995 h 6184462"/>
              <a:gd name="connsiteX297" fmla="*/ 1043887 w 6191980"/>
              <a:gd name="connsiteY297" fmla="*/ 820464 h 6184462"/>
              <a:gd name="connsiteX298" fmla="*/ 1098336 w 6191980"/>
              <a:gd name="connsiteY298" fmla="*/ 801690 h 6184462"/>
              <a:gd name="connsiteX299" fmla="*/ 1152783 w 6191980"/>
              <a:gd name="connsiteY299" fmla="*/ 784792 h 6184462"/>
              <a:gd name="connsiteX300" fmla="*/ 1210986 w 6191980"/>
              <a:gd name="connsiteY300" fmla="*/ 769772 h 6184462"/>
              <a:gd name="connsiteX301" fmla="*/ 1267309 w 6191980"/>
              <a:gd name="connsiteY301" fmla="*/ 754751 h 6184462"/>
              <a:gd name="connsiteX302" fmla="*/ 1323635 w 6191980"/>
              <a:gd name="connsiteY302" fmla="*/ 737854 h 6184462"/>
              <a:gd name="connsiteX303" fmla="*/ 1378082 w 6191980"/>
              <a:gd name="connsiteY303" fmla="*/ 719079 h 6184462"/>
              <a:gd name="connsiteX304" fmla="*/ 1428774 w 6191980"/>
              <a:gd name="connsiteY304" fmla="*/ 696549 h 6184462"/>
              <a:gd name="connsiteX305" fmla="*/ 1475711 w 6191980"/>
              <a:gd name="connsiteY305" fmla="*/ 670266 h 6184462"/>
              <a:gd name="connsiteX306" fmla="*/ 1517016 w 6191980"/>
              <a:gd name="connsiteY306" fmla="*/ 636471 h 6184462"/>
              <a:gd name="connsiteX307" fmla="*/ 1560199 w 6191980"/>
              <a:gd name="connsiteY307" fmla="*/ 598919 h 6184462"/>
              <a:gd name="connsiteX308" fmla="*/ 1597750 w 6191980"/>
              <a:gd name="connsiteY308" fmla="*/ 555737 h 6184462"/>
              <a:gd name="connsiteX309" fmla="*/ 1633422 w 6191980"/>
              <a:gd name="connsiteY309" fmla="*/ 510678 h 6184462"/>
              <a:gd name="connsiteX310" fmla="*/ 1669094 w 6191980"/>
              <a:gd name="connsiteY310" fmla="*/ 463741 h 6184462"/>
              <a:gd name="connsiteX311" fmla="*/ 1704766 w 6191980"/>
              <a:gd name="connsiteY311" fmla="*/ 416803 h 6184462"/>
              <a:gd name="connsiteX312" fmla="*/ 1740438 w 6191980"/>
              <a:gd name="connsiteY312" fmla="*/ 371743 h 6184462"/>
              <a:gd name="connsiteX313" fmla="*/ 1779867 w 6191980"/>
              <a:gd name="connsiteY313" fmla="*/ 328561 h 6184462"/>
              <a:gd name="connsiteX314" fmla="*/ 1819293 w 6191980"/>
              <a:gd name="connsiteY314" fmla="*/ 291012 h 6184462"/>
              <a:gd name="connsiteX315" fmla="*/ 1864354 w 6191980"/>
              <a:gd name="connsiteY315" fmla="*/ 259094 h 6184462"/>
              <a:gd name="connsiteX316" fmla="*/ 1911291 w 6191980"/>
              <a:gd name="connsiteY316" fmla="*/ 234686 h 6184462"/>
              <a:gd name="connsiteX317" fmla="*/ 1967617 w 6191980"/>
              <a:gd name="connsiteY317" fmla="*/ 217789 h 6184462"/>
              <a:gd name="connsiteX318" fmla="*/ 2025819 w 6191980"/>
              <a:gd name="connsiteY318" fmla="*/ 210279 h 6184462"/>
              <a:gd name="connsiteX319" fmla="*/ 2085897 w 6191980"/>
              <a:gd name="connsiteY319" fmla="*/ 208401 h 6184462"/>
              <a:gd name="connsiteX320" fmla="*/ 2149731 w 6191980"/>
              <a:gd name="connsiteY320" fmla="*/ 214035 h 6184462"/>
              <a:gd name="connsiteX321" fmla="*/ 2213567 w 6191980"/>
              <a:gd name="connsiteY321" fmla="*/ 221545 h 6184462"/>
              <a:gd name="connsiteX322" fmla="*/ 2277403 w 6191980"/>
              <a:gd name="connsiteY322" fmla="*/ 230932 h 6184462"/>
              <a:gd name="connsiteX323" fmla="*/ 2341237 w 6191980"/>
              <a:gd name="connsiteY323" fmla="*/ 238443 h 6184462"/>
              <a:gd name="connsiteX324" fmla="*/ 2405071 w 6191980"/>
              <a:gd name="connsiteY324" fmla="*/ 242197 h 6184462"/>
              <a:gd name="connsiteX325" fmla="*/ 2467030 w 6191980"/>
              <a:gd name="connsiteY325" fmla="*/ 242197 h 6184462"/>
              <a:gd name="connsiteX326" fmla="*/ 2525233 w 6191980"/>
              <a:gd name="connsiteY326" fmla="*/ 234686 h 6184462"/>
              <a:gd name="connsiteX327" fmla="*/ 2583436 w 6191980"/>
              <a:gd name="connsiteY327" fmla="*/ 219666 h 6184462"/>
              <a:gd name="connsiteX328" fmla="*/ 2639760 w 6191980"/>
              <a:gd name="connsiteY328" fmla="*/ 197137 h 6184462"/>
              <a:gd name="connsiteX329" fmla="*/ 2696083 w 6191980"/>
              <a:gd name="connsiteY329" fmla="*/ 167096 h 6184462"/>
              <a:gd name="connsiteX330" fmla="*/ 2752409 w 6191980"/>
              <a:gd name="connsiteY330" fmla="*/ 137057 h 6184462"/>
              <a:gd name="connsiteX331" fmla="*/ 2808733 w 6191980"/>
              <a:gd name="connsiteY331" fmla="*/ 103262 h 6184462"/>
              <a:gd name="connsiteX332" fmla="*/ 2863182 w 6191980"/>
              <a:gd name="connsiteY332" fmla="*/ 71344 h 6184462"/>
              <a:gd name="connsiteX333" fmla="*/ 2921385 w 6191980"/>
              <a:gd name="connsiteY333" fmla="*/ 43182 h 6184462"/>
              <a:gd name="connsiteX334" fmla="*/ 2977708 w 6191980"/>
              <a:gd name="connsiteY334" fmla="*/ 20652 h 6184462"/>
              <a:gd name="connsiteX335" fmla="*/ 3035911 w 6191980"/>
              <a:gd name="connsiteY335" fmla="*/ 5631 h 6184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Lst>
            <a:rect l="l" t="t" r="r" b="b"/>
            <a:pathLst>
              <a:path w="6191980" h="6184462">
                <a:moveTo>
                  <a:pt x="3095991" y="0"/>
                </a:moveTo>
                <a:lnTo>
                  <a:pt x="3156069" y="5631"/>
                </a:lnTo>
                <a:lnTo>
                  <a:pt x="3214272" y="20652"/>
                </a:lnTo>
                <a:lnTo>
                  <a:pt x="3270598" y="43182"/>
                </a:lnTo>
                <a:lnTo>
                  <a:pt x="3328798" y="71344"/>
                </a:lnTo>
                <a:lnTo>
                  <a:pt x="3383247" y="103262"/>
                </a:lnTo>
                <a:lnTo>
                  <a:pt x="3439573" y="137057"/>
                </a:lnTo>
                <a:lnTo>
                  <a:pt x="3495897" y="167096"/>
                </a:lnTo>
                <a:lnTo>
                  <a:pt x="3552221" y="197137"/>
                </a:lnTo>
                <a:lnTo>
                  <a:pt x="3606669" y="219666"/>
                </a:lnTo>
                <a:lnTo>
                  <a:pt x="3666749" y="234686"/>
                </a:lnTo>
                <a:lnTo>
                  <a:pt x="3724950" y="242197"/>
                </a:lnTo>
                <a:lnTo>
                  <a:pt x="3786907" y="242197"/>
                </a:lnTo>
                <a:lnTo>
                  <a:pt x="3850743" y="238443"/>
                </a:lnTo>
                <a:lnTo>
                  <a:pt x="3914577" y="230932"/>
                </a:lnTo>
                <a:lnTo>
                  <a:pt x="3978413" y="221545"/>
                </a:lnTo>
                <a:lnTo>
                  <a:pt x="4042247" y="214035"/>
                </a:lnTo>
                <a:lnTo>
                  <a:pt x="4106083" y="208401"/>
                </a:lnTo>
                <a:lnTo>
                  <a:pt x="4166161" y="210279"/>
                </a:lnTo>
                <a:lnTo>
                  <a:pt x="4224364" y="217789"/>
                </a:lnTo>
                <a:lnTo>
                  <a:pt x="4280690" y="234686"/>
                </a:lnTo>
                <a:lnTo>
                  <a:pt x="4327628" y="259094"/>
                </a:lnTo>
                <a:lnTo>
                  <a:pt x="4372686" y="291012"/>
                </a:lnTo>
                <a:lnTo>
                  <a:pt x="4412114" y="328561"/>
                </a:lnTo>
                <a:lnTo>
                  <a:pt x="4451542" y="371743"/>
                </a:lnTo>
                <a:lnTo>
                  <a:pt x="4487214" y="416803"/>
                </a:lnTo>
                <a:lnTo>
                  <a:pt x="4522886" y="463741"/>
                </a:lnTo>
                <a:lnTo>
                  <a:pt x="4558559" y="510678"/>
                </a:lnTo>
                <a:lnTo>
                  <a:pt x="4594231" y="555737"/>
                </a:lnTo>
                <a:lnTo>
                  <a:pt x="4631782" y="598919"/>
                </a:lnTo>
                <a:lnTo>
                  <a:pt x="4674964" y="636471"/>
                </a:lnTo>
                <a:lnTo>
                  <a:pt x="4716270" y="670266"/>
                </a:lnTo>
                <a:lnTo>
                  <a:pt x="4763206" y="696549"/>
                </a:lnTo>
                <a:lnTo>
                  <a:pt x="4813899" y="719079"/>
                </a:lnTo>
                <a:lnTo>
                  <a:pt x="4868345" y="737854"/>
                </a:lnTo>
                <a:lnTo>
                  <a:pt x="4924669" y="754751"/>
                </a:lnTo>
                <a:lnTo>
                  <a:pt x="4980995" y="769772"/>
                </a:lnTo>
                <a:lnTo>
                  <a:pt x="5039198" y="784792"/>
                </a:lnTo>
                <a:lnTo>
                  <a:pt x="5093644" y="801690"/>
                </a:lnTo>
                <a:lnTo>
                  <a:pt x="5148091" y="820464"/>
                </a:lnTo>
                <a:lnTo>
                  <a:pt x="5198784" y="842995"/>
                </a:lnTo>
                <a:lnTo>
                  <a:pt x="5243845" y="871157"/>
                </a:lnTo>
                <a:lnTo>
                  <a:pt x="5285151" y="904952"/>
                </a:lnTo>
                <a:lnTo>
                  <a:pt x="5318944" y="946257"/>
                </a:lnTo>
                <a:lnTo>
                  <a:pt x="5347108" y="991317"/>
                </a:lnTo>
                <a:lnTo>
                  <a:pt x="5369636" y="1042007"/>
                </a:lnTo>
                <a:lnTo>
                  <a:pt x="5388410" y="1096456"/>
                </a:lnTo>
                <a:lnTo>
                  <a:pt x="5405308" y="1150903"/>
                </a:lnTo>
                <a:lnTo>
                  <a:pt x="5420328" y="1209105"/>
                </a:lnTo>
                <a:lnTo>
                  <a:pt x="5435349" y="1265429"/>
                </a:lnTo>
                <a:lnTo>
                  <a:pt x="5452246" y="1321755"/>
                </a:lnTo>
                <a:lnTo>
                  <a:pt x="5471021" y="1376203"/>
                </a:lnTo>
                <a:lnTo>
                  <a:pt x="5493550" y="1426896"/>
                </a:lnTo>
                <a:lnTo>
                  <a:pt x="5519836" y="1473832"/>
                </a:lnTo>
                <a:lnTo>
                  <a:pt x="5553632" y="1515138"/>
                </a:lnTo>
                <a:lnTo>
                  <a:pt x="5591181" y="1558320"/>
                </a:lnTo>
                <a:lnTo>
                  <a:pt x="5634364" y="1595869"/>
                </a:lnTo>
                <a:lnTo>
                  <a:pt x="5679425" y="1631541"/>
                </a:lnTo>
                <a:lnTo>
                  <a:pt x="5728238" y="1667213"/>
                </a:lnTo>
                <a:lnTo>
                  <a:pt x="5775175" y="1702885"/>
                </a:lnTo>
                <a:lnTo>
                  <a:pt x="5820236" y="1738560"/>
                </a:lnTo>
                <a:lnTo>
                  <a:pt x="5863416" y="1777986"/>
                </a:lnTo>
                <a:lnTo>
                  <a:pt x="5900968" y="1817414"/>
                </a:lnTo>
                <a:lnTo>
                  <a:pt x="5932886" y="1862474"/>
                </a:lnTo>
                <a:lnTo>
                  <a:pt x="5957294" y="1909410"/>
                </a:lnTo>
                <a:lnTo>
                  <a:pt x="5974191" y="1965736"/>
                </a:lnTo>
                <a:lnTo>
                  <a:pt x="5981700" y="2023938"/>
                </a:lnTo>
                <a:lnTo>
                  <a:pt x="5983578" y="2084018"/>
                </a:lnTo>
                <a:lnTo>
                  <a:pt x="5977945" y="2147852"/>
                </a:lnTo>
                <a:lnTo>
                  <a:pt x="5970435" y="2211686"/>
                </a:lnTo>
                <a:lnTo>
                  <a:pt x="5961048" y="2275522"/>
                </a:lnTo>
                <a:lnTo>
                  <a:pt x="5953538" y="2339356"/>
                </a:lnTo>
                <a:lnTo>
                  <a:pt x="5949784" y="2403192"/>
                </a:lnTo>
                <a:lnTo>
                  <a:pt x="5949784" y="2465149"/>
                </a:lnTo>
                <a:lnTo>
                  <a:pt x="5957294" y="2523350"/>
                </a:lnTo>
                <a:lnTo>
                  <a:pt x="5972312" y="2581552"/>
                </a:lnTo>
                <a:lnTo>
                  <a:pt x="5994843" y="2636001"/>
                </a:lnTo>
                <a:lnTo>
                  <a:pt x="6024884" y="2692325"/>
                </a:lnTo>
                <a:lnTo>
                  <a:pt x="6054922" y="2748651"/>
                </a:lnTo>
                <a:lnTo>
                  <a:pt x="6088718" y="2804974"/>
                </a:lnTo>
                <a:lnTo>
                  <a:pt x="6120634" y="2859423"/>
                </a:lnTo>
                <a:lnTo>
                  <a:pt x="6148798" y="2917624"/>
                </a:lnTo>
                <a:lnTo>
                  <a:pt x="6171326" y="2973950"/>
                </a:lnTo>
                <a:lnTo>
                  <a:pt x="6186347" y="3032152"/>
                </a:lnTo>
                <a:lnTo>
                  <a:pt x="6191980" y="3092230"/>
                </a:lnTo>
                <a:lnTo>
                  <a:pt x="6186347" y="3152310"/>
                </a:lnTo>
                <a:lnTo>
                  <a:pt x="6171326" y="3210513"/>
                </a:lnTo>
                <a:lnTo>
                  <a:pt x="6148798" y="3266839"/>
                </a:lnTo>
                <a:lnTo>
                  <a:pt x="6120634" y="3325039"/>
                </a:lnTo>
                <a:lnTo>
                  <a:pt x="6088718" y="3379488"/>
                </a:lnTo>
                <a:lnTo>
                  <a:pt x="6054922" y="3435814"/>
                </a:lnTo>
                <a:lnTo>
                  <a:pt x="6024884" y="3492137"/>
                </a:lnTo>
                <a:lnTo>
                  <a:pt x="5994843" y="3548461"/>
                </a:lnTo>
                <a:lnTo>
                  <a:pt x="5972312" y="3602910"/>
                </a:lnTo>
                <a:lnTo>
                  <a:pt x="5957294" y="3661113"/>
                </a:lnTo>
                <a:lnTo>
                  <a:pt x="5949784" y="3719313"/>
                </a:lnTo>
                <a:lnTo>
                  <a:pt x="5949784" y="3781272"/>
                </a:lnTo>
                <a:lnTo>
                  <a:pt x="5953538" y="3845106"/>
                </a:lnTo>
                <a:lnTo>
                  <a:pt x="5961048" y="3908940"/>
                </a:lnTo>
                <a:lnTo>
                  <a:pt x="5970435" y="3972776"/>
                </a:lnTo>
                <a:lnTo>
                  <a:pt x="5977945" y="4036610"/>
                </a:lnTo>
                <a:lnTo>
                  <a:pt x="5983578" y="4100444"/>
                </a:lnTo>
                <a:lnTo>
                  <a:pt x="5981700" y="4160526"/>
                </a:lnTo>
                <a:lnTo>
                  <a:pt x="5974191" y="4218729"/>
                </a:lnTo>
                <a:lnTo>
                  <a:pt x="5957294" y="4275053"/>
                </a:lnTo>
                <a:lnTo>
                  <a:pt x="5932886" y="4321989"/>
                </a:lnTo>
                <a:lnTo>
                  <a:pt x="5900968" y="4367050"/>
                </a:lnTo>
                <a:lnTo>
                  <a:pt x="5863416" y="4406477"/>
                </a:lnTo>
                <a:lnTo>
                  <a:pt x="5820236" y="4445903"/>
                </a:lnTo>
                <a:lnTo>
                  <a:pt x="5775175" y="4481577"/>
                </a:lnTo>
                <a:lnTo>
                  <a:pt x="5728238" y="4517249"/>
                </a:lnTo>
                <a:lnTo>
                  <a:pt x="5679425" y="4552921"/>
                </a:lnTo>
                <a:lnTo>
                  <a:pt x="5634364" y="4588593"/>
                </a:lnTo>
                <a:lnTo>
                  <a:pt x="5591181" y="4626142"/>
                </a:lnTo>
                <a:lnTo>
                  <a:pt x="5553632" y="4669325"/>
                </a:lnTo>
                <a:lnTo>
                  <a:pt x="5519836" y="4710630"/>
                </a:lnTo>
                <a:lnTo>
                  <a:pt x="5493550" y="4757566"/>
                </a:lnTo>
                <a:lnTo>
                  <a:pt x="5471021" y="4808259"/>
                </a:lnTo>
                <a:lnTo>
                  <a:pt x="5452246" y="4862708"/>
                </a:lnTo>
                <a:lnTo>
                  <a:pt x="5435349" y="4919033"/>
                </a:lnTo>
                <a:lnTo>
                  <a:pt x="5420328" y="4975357"/>
                </a:lnTo>
                <a:lnTo>
                  <a:pt x="5405308" y="5033560"/>
                </a:lnTo>
                <a:lnTo>
                  <a:pt x="5388410" y="5088007"/>
                </a:lnTo>
                <a:lnTo>
                  <a:pt x="5369636" y="5142453"/>
                </a:lnTo>
                <a:lnTo>
                  <a:pt x="5347108" y="5193146"/>
                </a:lnTo>
                <a:lnTo>
                  <a:pt x="5318944" y="5238207"/>
                </a:lnTo>
                <a:lnTo>
                  <a:pt x="5285151" y="5279510"/>
                </a:lnTo>
                <a:lnTo>
                  <a:pt x="5243845" y="5313305"/>
                </a:lnTo>
                <a:lnTo>
                  <a:pt x="5198784" y="5341467"/>
                </a:lnTo>
                <a:lnTo>
                  <a:pt x="5148091" y="5363998"/>
                </a:lnTo>
                <a:lnTo>
                  <a:pt x="5093644" y="5382773"/>
                </a:lnTo>
                <a:lnTo>
                  <a:pt x="5039198" y="5399670"/>
                </a:lnTo>
                <a:lnTo>
                  <a:pt x="4980995" y="5414691"/>
                </a:lnTo>
                <a:lnTo>
                  <a:pt x="4924669" y="5429711"/>
                </a:lnTo>
                <a:lnTo>
                  <a:pt x="4868345" y="5446609"/>
                </a:lnTo>
                <a:lnTo>
                  <a:pt x="4813899" y="5465383"/>
                </a:lnTo>
                <a:lnTo>
                  <a:pt x="4763206" y="5487914"/>
                </a:lnTo>
                <a:lnTo>
                  <a:pt x="4716270" y="5514197"/>
                </a:lnTo>
                <a:lnTo>
                  <a:pt x="4674964" y="5547992"/>
                </a:lnTo>
                <a:lnTo>
                  <a:pt x="4631782" y="5585543"/>
                </a:lnTo>
                <a:lnTo>
                  <a:pt x="4594231" y="5628725"/>
                </a:lnTo>
                <a:lnTo>
                  <a:pt x="4558559" y="5673785"/>
                </a:lnTo>
                <a:lnTo>
                  <a:pt x="4522886" y="5720721"/>
                </a:lnTo>
                <a:lnTo>
                  <a:pt x="4487214" y="5767659"/>
                </a:lnTo>
                <a:lnTo>
                  <a:pt x="4451542" y="5812719"/>
                </a:lnTo>
                <a:lnTo>
                  <a:pt x="4412114" y="5855901"/>
                </a:lnTo>
                <a:lnTo>
                  <a:pt x="4372686" y="5893450"/>
                </a:lnTo>
                <a:lnTo>
                  <a:pt x="4327628" y="5925368"/>
                </a:lnTo>
                <a:lnTo>
                  <a:pt x="4280690" y="5949776"/>
                </a:lnTo>
                <a:lnTo>
                  <a:pt x="4224364" y="5966674"/>
                </a:lnTo>
                <a:lnTo>
                  <a:pt x="4166161" y="5974184"/>
                </a:lnTo>
                <a:lnTo>
                  <a:pt x="4106083" y="5976061"/>
                </a:lnTo>
                <a:lnTo>
                  <a:pt x="4042247" y="5970428"/>
                </a:lnTo>
                <a:lnTo>
                  <a:pt x="3978413" y="5962919"/>
                </a:lnTo>
                <a:lnTo>
                  <a:pt x="3914577" y="5953530"/>
                </a:lnTo>
                <a:lnTo>
                  <a:pt x="3850743" y="5946022"/>
                </a:lnTo>
                <a:lnTo>
                  <a:pt x="3786907" y="5942266"/>
                </a:lnTo>
                <a:lnTo>
                  <a:pt x="3724950" y="5942266"/>
                </a:lnTo>
                <a:lnTo>
                  <a:pt x="3666749" y="5949776"/>
                </a:lnTo>
                <a:lnTo>
                  <a:pt x="3606669" y="5964797"/>
                </a:lnTo>
                <a:lnTo>
                  <a:pt x="3552221" y="5987325"/>
                </a:lnTo>
                <a:lnTo>
                  <a:pt x="3495897" y="6017366"/>
                </a:lnTo>
                <a:lnTo>
                  <a:pt x="3439573" y="6047407"/>
                </a:lnTo>
                <a:lnTo>
                  <a:pt x="3383247" y="6081200"/>
                </a:lnTo>
                <a:lnTo>
                  <a:pt x="3328798" y="6113118"/>
                </a:lnTo>
                <a:lnTo>
                  <a:pt x="3270598" y="6141280"/>
                </a:lnTo>
                <a:lnTo>
                  <a:pt x="3214272" y="6163811"/>
                </a:lnTo>
                <a:lnTo>
                  <a:pt x="3156069" y="6178831"/>
                </a:lnTo>
                <a:lnTo>
                  <a:pt x="3095991" y="6184462"/>
                </a:lnTo>
                <a:lnTo>
                  <a:pt x="3035911" y="6178831"/>
                </a:lnTo>
                <a:lnTo>
                  <a:pt x="2977708" y="6163811"/>
                </a:lnTo>
                <a:lnTo>
                  <a:pt x="2921385" y="6141280"/>
                </a:lnTo>
                <a:lnTo>
                  <a:pt x="2863182" y="6113118"/>
                </a:lnTo>
                <a:lnTo>
                  <a:pt x="2808733" y="6081200"/>
                </a:lnTo>
                <a:lnTo>
                  <a:pt x="2752409" y="6047407"/>
                </a:lnTo>
                <a:lnTo>
                  <a:pt x="2696083" y="6017366"/>
                </a:lnTo>
                <a:lnTo>
                  <a:pt x="2639760" y="5987325"/>
                </a:lnTo>
                <a:lnTo>
                  <a:pt x="2583436" y="5964797"/>
                </a:lnTo>
                <a:lnTo>
                  <a:pt x="2525233" y="5949776"/>
                </a:lnTo>
                <a:lnTo>
                  <a:pt x="2467030" y="5942266"/>
                </a:lnTo>
                <a:lnTo>
                  <a:pt x="2405071" y="5942266"/>
                </a:lnTo>
                <a:lnTo>
                  <a:pt x="2341237" y="5946022"/>
                </a:lnTo>
                <a:lnTo>
                  <a:pt x="2277403" y="5953530"/>
                </a:lnTo>
                <a:lnTo>
                  <a:pt x="2213567" y="5962919"/>
                </a:lnTo>
                <a:lnTo>
                  <a:pt x="2149731" y="5970428"/>
                </a:lnTo>
                <a:lnTo>
                  <a:pt x="2085897" y="5976061"/>
                </a:lnTo>
                <a:lnTo>
                  <a:pt x="2025819" y="5974184"/>
                </a:lnTo>
                <a:lnTo>
                  <a:pt x="1967617" y="5966674"/>
                </a:lnTo>
                <a:lnTo>
                  <a:pt x="1911291" y="5949776"/>
                </a:lnTo>
                <a:lnTo>
                  <a:pt x="1864354" y="5925368"/>
                </a:lnTo>
                <a:lnTo>
                  <a:pt x="1819293" y="5893450"/>
                </a:lnTo>
                <a:lnTo>
                  <a:pt x="1779867" y="5855901"/>
                </a:lnTo>
                <a:lnTo>
                  <a:pt x="1740438" y="5812719"/>
                </a:lnTo>
                <a:lnTo>
                  <a:pt x="1704766" y="5767659"/>
                </a:lnTo>
                <a:lnTo>
                  <a:pt x="1669094" y="5720721"/>
                </a:lnTo>
                <a:lnTo>
                  <a:pt x="1633422" y="5673785"/>
                </a:lnTo>
                <a:lnTo>
                  <a:pt x="1597750" y="5628725"/>
                </a:lnTo>
                <a:lnTo>
                  <a:pt x="1560199" y="5585543"/>
                </a:lnTo>
                <a:lnTo>
                  <a:pt x="1517016" y="5547992"/>
                </a:lnTo>
                <a:lnTo>
                  <a:pt x="1475711" y="5514197"/>
                </a:lnTo>
                <a:lnTo>
                  <a:pt x="1428774" y="5487914"/>
                </a:lnTo>
                <a:lnTo>
                  <a:pt x="1378082" y="5465383"/>
                </a:lnTo>
                <a:lnTo>
                  <a:pt x="1323635" y="5446609"/>
                </a:lnTo>
                <a:lnTo>
                  <a:pt x="1267309" y="5429711"/>
                </a:lnTo>
                <a:lnTo>
                  <a:pt x="1210986" y="5414691"/>
                </a:lnTo>
                <a:lnTo>
                  <a:pt x="1152783" y="5399670"/>
                </a:lnTo>
                <a:lnTo>
                  <a:pt x="1098336" y="5382773"/>
                </a:lnTo>
                <a:lnTo>
                  <a:pt x="1043887" y="5363998"/>
                </a:lnTo>
                <a:lnTo>
                  <a:pt x="993197" y="5341467"/>
                </a:lnTo>
                <a:lnTo>
                  <a:pt x="948135" y="5313305"/>
                </a:lnTo>
                <a:lnTo>
                  <a:pt x="906830" y="5279510"/>
                </a:lnTo>
                <a:lnTo>
                  <a:pt x="873037" y="5238207"/>
                </a:lnTo>
                <a:lnTo>
                  <a:pt x="844875" y="5193146"/>
                </a:lnTo>
                <a:lnTo>
                  <a:pt x="822344" y="5142453"/>
                </a:lnTo>
                <a:lnTo>
                  <a:pt x="803570" y="5088007"/>
                </a:lnTo>
                <a:lnTo>
                  <a:pt x="786672" y="5033560"/>
                </a:lnTo>
                <a:lnTo>
                  <a:pt x="771652" y="4975357"/>
                </a:lnTo>
                <a:lnTo>
                  <a:pt x="756631" y="4919033"/>
                </a:lnTo>
                <a:lnTo>
                  <a:pt x="739734" y="4862708"/>
                </a:lnTo>
                <a:lnTo>
                  <a:pt x="720959" y="4808259"/>
                </a:lnTo>
                <a:lnTo>
                  <a:pt x="698428" y="4757566"/>
                </a:lnTo>
                <a:lnTo>
                  <a:pt x="672143" y="4710630"/>
                </a:lnTo>
                <a:lnTo>
                  <a:pt x="638351" y="4669325"/>
                </a:lnTo>
                <a:lnTo>
                  <a:pt x="600799" y="4626142"/>
                </a:lnTo>
                <a:lnTo>
                  <a:pt x="557617" y="4588593"/>
                </a:lnTo>
                <a:lnTo>
                  <a:pt x="510678" y="4552921"/>
                </a:lnTo>
                <a:lnTo>
                  <a:pt x="463742" y="4517249"/>
                </a:lnTo>
                <a:lnTo>
                  <a:pt x="416805" y="4481577"/>
                </a:lnTo>
                <a:lnTo>
                  <a:pt x="371744" y="4445903"/>
                </a:lnTo>
                <a:lnTo>
                  <a:pt x="328562" y="4406477"/>
                </a:lnTo>
                <a:lnTo>
                  <a:pt x="291012" y="4367050"/>
                </a:lnTo>
                <a:lnTo>
                  <a:pt x="259096" y="4321989"/>
                </a:lnTo>
                <a:lnTo>
                  <a:pt x="234689" y="4275053"/>
                </a:lnTo>
                <a:lnTo>
                  <a:pt x="217791" y="4218729"/>
                </a:lnTo>
                <a:lnTo>
                  <a:pt x="210281" y="4160526"/>
                </a:lnTo>
                <a:lnTo>
                  <a:pt x="208402" y="4100444"/>
                </a:lnTo>
                <a:lnTo>
                  <a:pt x="214035" y="4036610"/>
                </a:lnTo>
                <a:lnTo>
                  <a:pt x="221545" y="3972776"/>
                </a:lnTo>
                <a:lnTo>
                  <a:pt x="230932" y="3908940"/>
                </a:lnTo>
                <a:lnTo>
                  <a:pt x="238443" y="3845106"/>
                </a:lnTo>
                <a:lnTo>
                  <a:pt x="242199" y="3781272"/>
                </a:lnTo>
                <a:lnTo>
                  <a:pt x="242199" y="3719313"/>
                </a:lnTo>
                <a:lnTo>
                  <a:pt x="234689" y="3661113"/>
                </a:lnTo>
                <a:lnTo>
                  <a:pt x="219668" y="3602910"/>
                </a:lnTo>
                <a:lnTo>
                  <a:pt x="197138" y="3548461"/>
                </a:lnTo>
                <a:lnTo>
                  <a:pt x="168976" y="3492137"/>
                </a:lnTo>
                <a:lnTo>
                  <a:pt x="137057" y="3435814"/>
                </a:lnTo>
                <a:lnTo>
                  <a:pt x="103264" y="3379488"/>
                </a:lnTo>
                <a:lnTo>
                  <a:pt x="71346" y="3325039"/>
                </a:lnTo>
                <a:lnTo>
                  <a:pt x="43182" y="3266839"/>
                </a:lnTo>
                <a:lnTo>
                  <a:pt x="20654" y="3210513"/>
                </a:lnTo>
                <a:lnTo>
                  <a:pt x="5634" y="3152310"/>
                </a:lnTo>
                <a:lnTo>
                  <a:pt x="0" y="3092230"/>
                </a:lnTo>
                <a:lnTo>
                  <a:pt x="5634" y="3032152"/>
                </a:lnTo>
                <a:lnTo>
                  <a:pt x="20654" y="2973950"/>
                </a:lnTo>
                <a:lnTo>
                  <a:pt x="43182" y="2917624"/>
                </a:lnTo>
                <a:lnTo>
                  <a:pt x="71346" y="2859423"/>
                </a:lnTo>
                <a:lnTo>
                  <a:pt x="103264" y="2804974"/>
                </a:lnTo>
                <a:lnTo>
                  <a:pt x="137057" y="2748651"/>
                </a:lnTo>
                <a:lnTo>
                  <a:pt x="168976" y="2692325"/>
                </a:lnTo>
                <a:lnTo>
                  <a:pt x="197138" y="2636001"/>
                </a:lnTo>
                <a:lnTo>
                  <a:pt x="219668" y="2581552"/>
                </a:lnTo>
                <a:lnTo>
                  <a:pt x="234689" y="2523350"/>
                </a:lnTo>
                <a:lnTo>
                  <a:pt x="242199" y="2465149"/>
                </a:lnTo>
                <a:lnTo>
                  <a:pt x="242199" y="2403192"/>
                </a:lnTo>
                <a:lnTo>
                  <a:pt x="238443" y="2339356"/>
                </a:lnTo>
                <a:lnTo>
                  <a:pt x="230932" y="2275522"/>
                </a:lnTo>
                <a:lnTo>
                  <a:pt x="221545" y="2211686"/>
                </a:lnTo>
                <a:lnTo>
                  <a:pt x="214035" y="2147852"/>
                </a:lnTo>
                <a:lnTo>
                  <a:pt x="208402" y="2084018"/>
                </a:lnTo>
                <a:lnTo>
                  <a:pt x="210281" y="2023938"/>
                </a:lnTo>
                <a:lnTo>
                  <a:pt x="217791" y="1965736"/>
                </a:lnTo>
                <a:lnTo>
                  <a:pt x="234689" y="1909410"/>
                </a:lnTo>
                <a:lnTo>
                  <a:pt x="259096" y="1862474"/>
                </a:lnTo>
                <a:lnTo>
                  <a:pt x="291012" y="1817414"/>
                </a:lnTo>
                <a:lnTo>
                  <a:pt x="328562" y="1777986"/>
                </a:lnTo>
                <a:lnTo>
                  <a:pt x="371744" y="1738560"/>
                </a:lnTo>
                <a:lnTo>
                  <a:pt x="416805" y="1702885"/>
                </a:lnTo>
                <a:lnTo>
                  <a:pt x="463742" y="1667213"/>
                </a:lnTo>
                <a:lnTo>
                  <a:pt x="510678" y="1631541"/>
                </a:lnTo>
                <a:lnTo>
                  <a:pt x="557617" y="1595869"/>
                </a:lnTo>
                <a:lnTo>
                  <a:pt x="600799" y="1558320"/>
                </a:lnTo>
                <a:lnTo>
                  <a:pt x="638351" y="1515138"/>
                </a:lnTo>
                <a:lnTo>
                  <a:pt x="672143" y="1473832"/>
                </a:lnTo>
                <a:lnTo>
                  <a:pt x="698428" y="1426896"/>
                </a:lnTo>
                <a:lnTo>
                  <a:pt x="720959" y="1376203"/>
                </a:lnTo>
                <a:lnTo>
                  <a:pt x="739734" y="1321755"/>
                </a:lnTo>
                <a:lnTo>
                  <a:pt x="756631" y="1265429"/>
                </a:lnTo>
                <a:lnTo>
                  <a:pt x="771652" y="1209105"/>
                </a:lnTo>
                <a:lnTo>
                  <a:pt x="786672" y="1150903"/>
                </a:lnTo>
                <a:lnTo>
                  <a:pt x="803570" y="1096456"/>
                </a:lnTo>
                <a:lnTo>
                  <a:pt x="822344" y="1042007"/>
                </a:lnTo>
                <a:lnTo>
                  <a:pt x="844875" y="991317"/>
                </a:lnTo>
                <a:lnTo>
                  <a:pt x="873037" y="946257"/>
                </a:lnTo>
                <a:lnTo>
                  <a:pt x="906830" y="904952"/>
                </a:lnTo>
                <a:lnTo>
                  <a:pt x="948135" y="871157"/>
                </a:lnTo>
                <a:lnTo>
                  <a:pt x="993197" y="842995"/>
                </a:lnTo>
                <a:lnTo>
                  <a:pt x="1043887" y="820464"/>
                </a:lnTo>
                <a:lnTo>
                  <a:pt x="1098336" y="801690"/>
                </a:lnTo>
                <a:lnTo>
                  <a:pt x="1152783" y="784792"/>
                </a:lnTo>
                <a:lnTo>
                  <a:pt x="1210986" y="769772"/>
                </a:lnTo>
                <a:lnTo>
                  <a:pt x="1267309" y="754751"/>
                </a:lnTo>
                <a:lnTo>
                  <a:pt x="1323635" y="737854"/>
                </a:lnTo>
                <a:lnTo>
                  <a:pt x="1378082" y="719079"/>
                </a:lnTo>
                <a:lnTo>
                  <a:pt x="1428774" y="696549"/>
                </a:lnTo>
                <a:lnTo>
                  <a:pt x="1475711" y="670266"/>
                </a:lnTo>
                <a:lnTo>
                  <a:pt x="1517016" y="636471"/>
                </a:lnTo>
                <a:lnTo>
                  <a:pt x="1560199" y="598919"/>
                </a:lnTo>
                <a:lnTo>
                  <a:pt x="1597750" y="555737"/>
                </a:lnTo>
                <a:lnTo>
                  <a:pt x="1633422" y="510678"/>
                </a:lnTo>
                <a:lnTo>
                  <a:pt x="1669094" y="463741"/>
                </a:lnTo>
                <a:lnTo>
                  <a:pt x="1704766" y="416803"/>
                </a:lnTo>
                <a:lnTo>
                  <a:pt x="1740438" y="371743"/>
                </a:lnTo>
                <a:lnTo>
                  <a:pt x="1779867" y="328561"/>
                </a:lnTo>
                <a:lnTo>
                  <a:pt x="1819293" y="291012"/>
                </a:lnTo>
                <a:lnTo>
                  <a:pt x="1864354" y="259094"/>
                </a:lnTo>
                <a:lnTo>
                  <a:pt x="1911291" y="234686"/>
                </a:lnTo>
                <a:lnTo>
                  <a:pt x="1967617" y="217789"/>
                </a:lnTo>
                <a:lnTo>
                  <a:pt x="2025819" y="210279"/>
                </a:lnTo>
                <a:lnTo>
                  <a:pt x="2085897" y="208401"/>
                </a:lnTo>
                <a:lnTo>
                  <a:pt x="2149731" y="214035"/>
                </a:lnTo>
                <a:lnTo>
                  <a:pt x="2213567" y="221545"/>
                </a:lnTo>
                <a:lnTo>
                  <a:pt x="2277403" y="230932"/>
                </a:lnTo>
                <a:lnTo>
                  <a:pt x="2341237" y="238443"/>
                </a:lnTo>
                <a:lnTo>
                  <a:pt x="2405071" y="242197"/>
                </a:lnTo>
                <a:lnTo>
                  <a:pt x="2467030" y="242197"/>
                </a:lnTo>
                <a:lnTo>
                  <a:pt x="2525233" y="234686"/>
                </a:lnTo>
                <a:lnTo>
                  <a:pt x="2583436" y="219666"/>
                </a:lnTo>
                <a:lnTo>
                  <a:pt x="2639760" y="197137"/>
                </a:lnTo>
                <a:lnTo>
                  <a:pt x="2696083" y="167096"/>
                </a:lnTo>
                <a:lnTo>
                  <a:pt x="2752409" y="137057"/>
                </a:lnTo>
                <a:lnTo>
                  <a:pt x="2808733" y="103262"/>
                </a:lnTo>
                <a:lnTo>
                  <a:pt x="2863182" y="71344"/>
                </a:lnTo>
                <a:lnTo>
                  <a:pt x="2921385" y="43182"/>
                </a:lnTo>
                <a:lnTo>
                  <a:pt x="2977708" y="20652"/>
                </a:lnTo>
                <a:lnTo>
                  <a:pt x="3035911" y="5631"/>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Calibri" panose="020F0502020204030204"/>
            </a:endParaRPr>
          </a:p>
        </p:txBody>
      </p:sp>
      <p:pic>
        <p:nvPicPr>
          <p:cNvPr id="4" name="Afbeelding 3">
            <a:extLst>
              <a:ext uri="{FF2B5EF4-FFF2-40B4-BE49-F238E27FC236}">
                <a16:creationId xmlns:a16="http://schemas.microsoft.com/office/drawing/2014/main" id="{93F88C9D-5DE6-6D6B-97BF-4CC49104DEF5}"/>
              </a:ext>
            </a:extLst>
          </p:cNvPr>
          <p:cNvPicPr>
            <a:picLocks noChangeAspect="1"/>
          </p:cNvPicPr>
          <p:nvPr/>
        </p:nvPicPr>
        <p:blipFill rotWithShape="1">
          <a:blip r:embed="rId2"/>
          <a:srcRect l="22980" r="25574" b="-1"/>
          <a:stretch/>
        </p:blipFill>
        <p:spPr>
          <a:xfrm>
            <a:off x="5724287" y="2642287"/>
            <a:ext cx="3135234" cy="3131460"/>
          </a:xfrm>
          <a:custGeom>
            <a:avLst/>
            <a:gdLst/>
            <a:ahLst/>
            <a:cxnLst/>
            <a:rect l="l" t="t" r="r" b="b"/>
            <a:pathLst>
              <a:path w="2998601" h="2994963">
                <a:moveTo>
                  <a:pt x="1499301" y="0"/>
                </a:moveTo>
                <a:lnTo>
                  <a:pt x="1528395" y="2727"/>
                </a:lnTo>
                <a:lnTo>
                  <a:pt x="1556581" y="10001"/>
                </a:lnTo>
                <a:lnTo>
                  <a:pt x="1583858" y="20912"/>
                </a:lnTo>
                <a:lnTo>
                  <a:pt x="1612043" y="34550"/>
                </a:lnTo>
                <a:lnTo>
                  <a:pt x="1638411" y="50007"/>
                </a:lnTo>
                <a:lnTo>
                  <a:pt x="1665688" y="66373"/>
                </a:lnTo>
                <a:lnTo>
                  <a:pt x="1692964" y="80920"/>
                </a:lnTo>
                <a:lnTo>
                  <a:pt x="1720240" y="95468"/>
                </a:lnTo>
                <a:lnTo>
                  <a:pt x="1746608" y="106378"/>
                </a:lnTo>
                <a:lnTo>
                  <a:pt x="1775703" y="113652"/>
                </a:lnTo>
                <a:lnTo>
                  <a:pt x="1803888" y="117289"/>
                </a:lnTo>
                <a:lnTo>
                  <a:pt x="1833892" y="117289"/>
                </a:lnTo>
                <a:lnTo>
                  <a:pt x="1864806" y="115471"/>
                </a:lnTo>
                <a:lnTo>
                  <a:pt x="1895719" y="111834"/>
                </a:lnTo>
                <a:lnTo>
                  <a:pt x="1926633" y="107288"/>
                </a:lnTo>
                <a:lnTo>
                  <a:pt x="1957546" y="103651"/>
                </a:lnTo>
                <a:lnTo>
                  <a:pt x="1988460" y="100923"/>
                </a:lnTo>
                <a:lnTo>
                  <a:pt x="2017554" y="101832"/>
                </a:lnTo>
                <a:lnTo>
                  <a:pt x="2045740" y="105469"/>
                </a:lnTo>
                <a:lnTo>
                  <a:pt x="2073017" y="113652"/>
                </a:lnTo>
                <a:lnTo>
                  <a:pt x="2095748" y="125472"/>
                </a:lnTo>
                <a:lnTo>
                  <a:pt x="2117568" y="140929"/>
                </a:lnTo>
                <a:lnTo>
                  <a:pt x="2136662" y="159113"/>
                </a:lnTo>
                <a:lnTo>
                  <a:pt x="2155756" y="180025"/>
                </a:lnTo>
                <a:lnTo>
                  <a:pt x="2173031" y="201846"/>
                </a:lnTo>
                <a:lnTo>
                  <a:pt x="2190306" y="224577"/>
                </a:lnTo>
                <a:lnTo>
                  <a:pt x="2207581" y="247307"/>
                </a:lnTo>
                <a:lnTo>
                  <a:pt x="2224856" y="269128"/>
                </a:lnTo>
                <a:lnTo>
                  <a:pt x="2243041" y="290040"/>
                </a:lnTo>
                <a:lnTo>
                  <a:pt x="2263953" y="308225"/>
                </a:lnTo>
                <a:lnTo>
                  <a:pt x="2283956" y="324591"/>
                </a:lnTo>
                <a:lnTo>
                  <a:pt x="2306686" y="337319"/>
                </a:lnTo>
                <a:lnTo>
                  <a:pt x="2331235" y="348230"/>
                </a:lnTo>
                <a:lnTo>
                  <a:pt x="2357602" y="357322"/>
                </a:lnTo>
                <a:lnTo>
                  <a:pt x="2384878" y="365505"/>
                </a:lnTo>
                <a:lnTo>
                  <a:pt x="2412155" y="372779"/>
                </a:lnTo>
                <a:lnTo>
                  <a:pt x="2440341" y="380053"/>
                </a:lnTo>
                <a:lnTo>
                  <a:pt x="2466708" y="388236"/>
                </a:lnTo>
                <a:lnTo>
                  <a:pt x="2493075" y="397328"/>
                </a:lnTo>
                <a:lnTo>
                  <a:pt x="2517624" y="408239"/>
                </a:lnTo>
                <a:lnTo>
                  <a:pt x="2539446" y="421877"/>
                </a:lnTo>
                <a:lnTo>
                  <a:pt x="2559449" y="438243"/>
                </a:lnTo>
                <a:lnTo>
                  <a:pt x="2575814" y="458246"/>
                </a:lnTo>
                <a:lnTo>
                  <a:pt x="2589453" y="480067"/>
                </a:lnTo>
                <a:lnTo>
                  <a:pt x="2600363" y="504615"/>
                </a:lnTo>
                <a:lnTo>
                  <a:pt x="2609455" y="530983"/>
                </a:lnTo>
                <a:lnTo>
                  <a:pt x="2617638" y="557350"/>
                </a:lnTo>
                <a:lnTo>
                  <a:pt x="2624912" y="585536"/>
                </a:lnTo>
                <a:lnTo>
                  <a:pt x="2632186" y="612812"/>
                </a:lnTo>
                <a:lnTo>
                  <a:pt x="2640369" y="640089"/>
                </a:lnTo>
                <a:lnTo>
                  <a:pt x="2649461" y="666457"/>
                </a:lnTo>
                <a:lnTo>
                  <a:pt x="2660371" y="691006"/>
                </a:lnTo>
                <a:lnTo>
                  <a:pt x="2673101" y="713736"/>
                </a:lnTo>
                <a:lnTo>
                  <a:pt x="2689467" y="733739"/>
                </a:lnTo>
                <a:lnTo>
                  <a:pt x="2707651" y="754651"/>
                </a:lnTo>
                <a:lnTo>
                  <a:pt x="2728563" y="772835"/>
                </a:lnTo>
                <a:lnTo>
                  <a:pt x="2750385" y="790110"/>
                </a:lnTo>
                <a:lnTo>
                  <a:pt x="2774024" y="807385"/>
                </a:lnTo>
                <a:lnTo>
                  <a:pt x="2796754" y="824660"/>
                </a:lnTo>
                <a:lnTo>
                  <a:pt x="2818576" y="841936"/>
                </a:lnTo>
                <a:lnTo>
                  <a:pt x="2839487" y="861029"/>
                </a:lnTo>
                <a:lnTo>
                  <a:pt x="2857672" y="880123"/>
                </a:lnTo>
                <a:lnTo>
                  <a:pt x="2873129" y="901944"/>
                </a:lnTo>
                <a:lnTo>
                  <a:pt x="2884949" y="924674"/>
                </a:lnTo>
                <a:lnTo>
                  <a:pt x="2893132" y="951951"/>
                </a:lnTo>
                <a:lnTo>
                  <a:pt x="2896768" y="980137"/>
                </a:lnTo>
                <a:lnTo>
                  <a:pt x="2897678" y="1009232"/>
                </a:lnTo>
                <a:lnTo>
                  <a:pt x="2894950" y="1040145"/>
                </a:lnTo>
                <a:lnTo>
                  <a:pt x="2891313" y="1071058"/>
                </a:lnTo>
                <a:lnTo>
                  <a:pt x="2886767" y="1101972"/>
                </a:lnTo>
                <a:lnTo>
                  <a:pt x="2883130" y="1132885"/>
                </a:lnTo>
                <a:lnTo>
                  <a:pt x="2881312" y="1163799"/>
                </a:lnTo>
                <a:lnTo>
                  <a:pt x="2881312" y="1193803"/>
                </a:lnTo>
                <a:lnTo>
                  <a:pt x="2884949" y="1221988"/>
                </a:lnTo>
                <a:lnTo>
                  <a:pt x="2892222" y="1250174"/>
                </a:lnTo>
                <a:lnTo>
                  <a:pt x="2903133" y="1276542"/>
                </a:lnTo>
                <a:lnTo>
                  <a:pt x="2917681" y="1303818"/>
                </a:lnTo>
                <a:lnTo>
                  <a:pt x="2932228" y="1331095"/>
                </a:lnTo>
                <a:lnTo>
                  <a:pt x="2948594" y="1358371"/>
                </a:lnTo>
                <a:lnTo>
                  <a:pt x="2964050" y="1384739"/>
                </a:lnTo>
                <a:lnTo>
                  <a:pt x="2977689" y="1412924"/>
                </a:lnTo>
                <a:lnTo>
                  <a:pt x="2988599" y="1440201"/>
                </a:lnTo>
                <a:lnTo>
                  <a:pt x="2995873" y="1468387"/>
                </a:lnTo>
                <a:lnTo>
                  <a:pt x="2998601" y="1497481"/>
                </a:lnTo>
                <a:lnTo>
                  <a:pt x="2995873" y="1526576"/>
                </a:lnTo>
                <a:lnTo>
                  <a:pt x="2988599" y="1554762"/>
                </a:lnTo>
                <a:lnTo>
                  <a:pt x="2977689" y="1582039"/>
                </a:lnTo>
                <a:lnTo>
                  <a:pt x="2964050" y="1610224"/>
                </a:lnTo>
                <a:lnTo>
                  <a:pt x="2948594" y="1636592"/>
                </a:lnTo>
                <a:lnTo>
                  <a:pt x="2932228" y="1663869"/>
                </a:lnTo>
                <a:lnTo>
                  <a:pt x="2917681" y="1691145"/>
                </a:lnTo>
                <a:lnTo>
                  <a:pt x="2903133" y="1718421"/>
                </a:lnTo>
                <a:lnTo>
                  <a:pt x="2892222" y="1744789"/>
                </a:lnTo>
                <a:lnTo>
                  <a:pt x="2884949" y="1772975"/>
                </a:lnTo>
                <a:lnTo>
                  <a:pt x="2881312" y="1801160"/>
                </a:lnTo>
                <a:lnTo>
                  <a:pt x="2881312" y="1831165"/>
                </a:lnTo>
                <a:lnTo>
                  <a:pt x="2883130" y="1862078"/>
                </a:lnTo>
                <a:lnTo>
                  <a:pt x="2886767" y="1892991"/>
                </a:lnTo>
                <a:lnTo>
                  <a:pt x="2891313" y="1923905"/>
                </a:lnTo>
                <a:lnTo>
                  <a:pt x="2894950" y="1954818"/>
                </a:lnTo>
                <a:lnTo>
                  <a:pt x="2897678" y="1985731"/>
                </a:lnTo>
                <a:lnTo>
                  <a:pt x="2896768" y="2014827"/>
                </a:lnTo>
                <a:lnTo>
                  <a:pt x="2893132" y="2043013"/>
                </a:lnTo>
                <a:lnTo>
                  <a:pt x="2884949" y="2070289"/>
                </a:lnTo>
                <a:lnTo>
                  <a:pt x="2873129" y="2093019"/>
                </a:lnTo>
                <a:lnTo>
                  <a:pt x="2857672" y="2114841"/>
                </a:lnTo>
                <a:lnTo>
                  <a:pt x="2839487" y="2133934"/>
                </a:lnTo>
                <a:lnTo>
                  <a:pt x="2818576" y="2153027"/>
                </a:lnTo>
                <a:lnTo>
                  <a:pt x="2796754" y="2170303"/>
                </a:lnTo>
                <a:lnTo>
                  <a:pt x="2774024" y="2187578"/>
                </a:lnTo>
                <a:lnTo>
                  <a:pt x="2750385" y="2204853"/>
                </a:lnTo>
                <a:lnTo>
                  <a:pt x="2728563" y="2222128"/>
                </a:lnTo>
                <a:lnTo>
                  <a:pt x="2707651" y="2240312"/>
                </a:lnTo>
                <a:lnTo>
                  <a:pt x="2689467" y="2261224"/>
                </a:lnTo>
                <a:lnTo>
                  <a:pt x="2673101" y="2281227"/>
                </a:lnTo>
                <a:lnTo>
                  <a:pt x="2660371" y="2303957"/>
                </a:lnTo>
                <a:lnTo>
                  <a:pt x="2649461" y="2328506"/>
                </a:lnTo>
                <a:lnTo>
                  <a:pt x="2640369" y="2354874"/>
                </a:lnTo>
                <a:lnTo>
                  <a:pt x="2632186" y="2382151"/>
                </a:lnTo>
                <a:lnTo>
                  <a:pt x="2624912" y="2409427"/>
                </a:lnTo>
                <a:lnTo>
                  <a:pt x="2617638" y="2437613"/>
                </a:lnTo>
                <a:lnTo>
                  <a:pt x="2609455" y="2463980"/>
                </a:lnTo>
                <a:lnTo>
                  <a:pt x="2600363" y="2490347"/>
                </a:lnTo>
                <a:lnTo>
                  <a:pt x="2589453" y="2514896"/>
                </a:lnTo>
                <a:lnTo>
                  <a:pt x="2575814" y="2536718"/>
                </a:lnTo>
                <a:lnTo>
                  <a:pt x="2559449" y="2556720"/>
                </a:lnTo>
                <a:lnTo>
                  <a:pt x="2539446" y="2573086"/>
                </a:lnTo>
                <a:lnTo>
                  <a:pt x="2517624" y="2586724"/>
                </a:lnTo>
                <a:lnTo>
                  <a:pt x="2493075" y="2597635"/>
                </a:lnTo>
                <a:lnTo>
                  <a:pt x="2466708" y="2606727"/>
                </a:lnTo>
                <a:lnTo>
                  <a:pt x="2440341" y="2614910"/>
                </a:lnTo>
                <a:lnTo>
                  <a:pt x="2412155" y="2622184"/>
                </a:lnTo>
                <a:lnTo>
                  <a:pt x="2384878" y="2629458"/>
                </a:lnTo>
                <a:lnTo>
                  <a:pt x="2357602" y="2637641"/>
                </a:lnTo>
                <a:lnTo>
                  <a:pt x="2331235" y="2646733"/>
                </a:lnTo>
                <a:lnTo>
                  <a:pt x="2306686" y="2657644"/>
                </a:lnTo>
                <a:lnTo>
                  <a:pt x="2283956" y="2670372"/>
                </a:lnTo>
                <a:lnTo>
                  <a:pt x="2263953" y="2686738"/>
                </a:lnTo>
                <a:lnTo>
                  <a:pt x="2243041" y="2704923"/>
                </a:lnTo>
                <a:lnTo>
                  <a:pt x="2224856" y="2725835"/>
                </a:lnTo>
                <a:lnTo>
                  <a:pt x="2207581" y="2747656"/>
                </a:lnTo>
                <a:lnTo>
                  <a:pt x="2190306" y="2770386"/>
                </a:lnTo>
                <a:lnTo>
                  <a:pt x="2173031" y="2793117"/>
                </a:lnTo>
                <a:lnTo>
                  <a:pt x="2155756" y="2814938"/>
                </a:lnTo>
                <a:lnTo>
                  <a:pt x="2136662" y="2835850"/>
                </a:lnTo>
                <a:lnTo>
                  <a:pt x="2117568" y="2854034"/>
                </a:lnTo>
                <a:lnTo>
                  <a:pt x="2095748" y="2869491"/>
                </a:lnTo>
                <a:lnTo>
                  <a:pt x="2073017" y="2881311"/>
                </a:lnTo>
                <a:lnTo>
                  <a:pt x="2045740" y="2889494"/>
                </a:lnTo>
                <a:lnTo>
                  <a:pt x="2017554" y="2893131"/>
                </a:lnTo>
                <a:lnTo>
                  <a:pt x="1988460" y="2894040"/>
                </a:lnTo>
                <a:lnTo>
                  <a:pt x="1957546" y="2891312"/>
                </a:lnTo>
                <a:lnTo>
                  <a:pt x="1926633" y="2887676"/>
                </a:lnTo>
                <a:lnTo>
                  <a:pt x="1895719" y="2883129"/>
                </a:lnTo>
                <a:lnTo>
                  <a:pt x="1864806" y="2879493"/>
                </a:lnTo>
                <a:lnTo>
                  <a:pt x="1833892" y="2877674"/>
                </a:lnTo>
                <a:lnTo>
                  <a:pt x="1803888" y="2877674"/>
                </a:lnTo>
                <a:lnTo>
                  <a:pt x="1775703" y="2881311"/>
                </a:lnTo>
                <a:lnTo>
                  <a:pt x="1746608" y="2888585"/>
                </a:lnTo>
                <a:lnTo>
                  <a:pt x="1720240" y="2899495"/>
                </a:lnTo>
                <a:lnTo>
                  <a:pt x="1692964" y="2914043"/>
                </a:lnTo>
                <a:lnTo>
                  <a:pt x="1665688" y="2928591"/>
                </a:lnTo>
                <a:lnTo>
                  <a:pt x="1638411" y="2944956"/>
                </a:lnTo>
                <a:lnTo>
                  <a:pt x="1612043" y="2960413"/>
                </a:lnTo>
                <a:lnTo>
                  <a:pt x="1583858" y="2974051"/>
                </a:lnTo>
                <a:lnTo>
                  <a:pt x="1556581" y="2984962"/>
                </a:lnTo>
                <a:lnTo>
                  <a:pt x="1528395" y="2992236"/>
                </a:lnTo>
                <a:lnTo>
                  <a:pt x="1499301" y="2994963"/>
                </a:lnTo>
                <a:lnTo>
                  <a:pt x="1470206" y="2992236"/>
                </a:lnTo>
                <a:lnTo>
                  <a:pt x="1442020" y="2984962"/>
                </a:lnTo>
                <a:lnTo>
                  <a:pt x="1414744" y="2974051"/>
                </a:lnTo>
                <a:lnTo>
                  <a:pt x="1386558" y="2960413"/>
                </a:lnTo>
                <a:lnTo>
                  <a:pt x="1360190" y="2944956"/>
                </a:lnTo>
                <a:lnTo>
                  <a:pt x="1332914" y="2928591"/>
                </a:lnTo>
                <a:lnTo>
                  <a:pt x="1305637" y="2914043"/>
                </a:lnTo>
                <a:lnTo>
                  <a:pt x="1278361" y="2899495"/>
                </a:lnTo>
                <a:lnTo>
                  <a:pt x="1251085" y="2888585"/>
                </a:lnTo>
                <a:lnTo>
                  <a:pt x="1222899" y="2881311"/>
                </a:lnTo>
                <a:lnTo>
                  <a:pt x="1194713" y="2877674"/>
                </a:lnTo>
                <a:lnTo>
                  <a:pt x="1164708" y="2877674"/>
                </a:lnTo>
                <a:lnTo>
                  <a:pt x="1133795" y="2879493"/>
                </a:lnTo>
                <a:lnTo>
                  <a:pt x="1102882" y="2883129"/>
                </a:lnTo>
                <a:lnTo>
                  <a:pt x="1071968" y="2887676"/>
                </a:lnTo>
                <a:lnTo>
                  <a:pt x="1041054" y="2891312"/>
                </a:lnTo>
                <a:lnTo>
                  <a:pt x="1010141" y="2894040"/>
                </a:lnTo>
                <a:lnTo>
                  <a:pt x="981047" y="2893131"/>
                </a:lnTo>
                <a:lnTo>
                  <a:pt x="952861" y="2889494"/>
                </a:lnTo>
                <a:lnTo>
                  <a:pt x="925584" y="2881311"/>
                </a:lnTo>
                <a:lnTo>
                  <a:pt x="902854" y="2869491"/>
                </a:lnTo>
                <a:lnTo>
                  <a:pt x="881032" y="2854034"/>
                </a:lnTo>
                <a:lnTo>
                  <a:pt x="861939" y="2835850"/>
                </a:lnTo>
                <a:lnTo>
                  <a:pt x="842845" y="2814938"/>
                </a:lnTo>
                <a:lnTo>
                  <a:pt x="825570" y="2793117"/>
                </a:lnTo>
                <a:lnTo>
                  <a:pt x="808295" y="2770386"/>
                </a:lnTo>
                <a:lnTo>
                  <a:pt x="791020" y="2747656"/>
                </a:lnTo>
                <a:lnTo>
                  <a:pt x="773745" y="2725835"/>
                </a:lnTo>
                <a:lnTo>
                  <a:pt x="755560" y="2704923"/>
                </a:lnTo>
                <a:lnTo>
                  <a:pt x="734648" y="2686738"/>
                </a:lnTo>
                <a:lnTo>
                  <a:pt x="714645" y="2670372"/>
                </a:lnTo>
                <a:lnTo>
                  <a:pt x="691915" y="2657644"/>
                </a:lnTo>
                <a:lnTo>
                  <a:pt x="667366" y="2646733"/>
                </a:lnTo>
                <a:lnTo>
                  <a:pt x="640999" y="2637641"/>
                </a:lnTo>
                <a:lnTo>
                  <a:pt x="613722" y="2629458"/>
                </a:lnTo>
                <a:lnTo>
                  <a:pt x="586446" y="2622184"/>
                </a:lnTo>
                <a:lnTo>
                  <a:pt x="558260" y="2614910"/>
                </a:lnTo>
                <a:lnTo>
                  <a:pt x="531893" y="2606727"/>
                </a:lnTo>
                <a:lnTo>
                  <a:pt x="505525" y="2597635"/>
                </a:lnTo>
                <a:lnTo>
                  <a:pt x="480977" y="2586724"/>
                </a:lnTo>
                <a:lnTo>
                  <a:pt x="459155" y="2573086"/>
                </a:lnTo>
                <a:lnTo>
                  <a:pt x="439152" y="2556720"/>
                </a:lnTo>
                <a:lnTo>
                  <a:pt x="422787" y="2536718"/>
                </a:lnTo>
                <a:lnTo>
                  <a:pt x="409149" y="2514896"/>
                </a:lnTo>
                <a:lnTo>
                  <a:pt x="398238" y="2490347"/>
                </a:lnTo>
                <a:lnTo>
                  <a:pt x="389146" y="2463980"/>
                </a:lnTo>
                <a:lnTo>
                  <a:pt x="380963" y="2437613"/>
                </a:lnTo>
                <a:lnTo>
                  <a:pt x="373689" y="2409427"/>
                </a:lnTo>
                <a:lnTo>
                  <a:pt x="366415" y="2382151"/>
                </a:lnTo>
                <a:lnTo>
                  <a:pt x="358232" y="2354874"/>
                </a:lnTo>
                <a:lnTo>
                  <a:pt x="349140" y="2328506"/>
                </a:lnTo>
                <a:lnTo>
                  <a:pt x="338229" y="2303957"/>
                </a:lnTo>
                <a:lnTo>
                  <a:pt x="325500" y="2281227"/>
                </a:lnTo>
                <a:lnTo>
                  <a:pt x="309135" y="2261224"/>
                </a:lnTo>
                <a:lnTo>
                  <a:pt x="290950" y="2240312"/>
                </a:lnTo>
                <a:lnTo>
                  <a:pt x="270038" y="2222128"/>
                </a:lnTo>
                <a:lnTo>
                  <a:pt x="247307" y="2204853"/>
                </a:lnTo>
                <a:lnTo>
                  <a:pt x="224577" y="2187578"/>
                </a:lnTo>
                <a:lnTo>
                  <a:pt x="201847" y="2170303"/>
                </a:lnTo>
                <a:lnTo>
                  <a:pt x="180025" y="2153027"/>
                </a:lnTo>
                <a:lnTo>
                  <a:pt x="159113" y="2133934"/>
                </a:lnTo>
                <a:lnTo>
                  <a:pt x="140929" y="2114841"/>
                </a:lnTo>
                <a:lnTo>
                  <a:pt x="125473" y="2093019"/>
                </a:lnTo>
                <a:lnTo>
                  <a:pt x="113653" y="2070289"/>
                </a:lnTo>
                <a:lnTo>
                  <a:pt x="105470" y="2043013"/>
                </a:lnTo>
                <a:lnTo>
                  <a:pt x="101833" y="2014827"/>
                </a:lnTo>
                <a:lnTo>
                  <a:pt x="100923" y="1985731"/>
                </a:lnTo>
                <a:lnTo>
                  <a:pt x="103651" y="1954818"/>
                </a:lnTo>
                <a:lnTo>
                  <a:pt x="107288" y="1923905"/>
                </a:lnTo>
                <a:lnTo>
                  <a:pt x="111834" y="1892991"/>
                </a:lnTo>
                <a:lnTo>
                  <a:pt x="115471" y="1862078"/>
                </a:lnTo>
                <a:lnTo>
                  <a:pt x="117290" y="1831165"/>
                </a:lnTo>
                <a:lnTo>
                  <a:pt x="117290" y="1801160"/>
                </a:lnTo>
                <a:lnTo>
                  <a:pt x="113653" y="1772975"/>
                </a:lnTo>
                <a:lnTo>
                  <a:pt x="106379" y="1744789"/>
                </a:lnTo>
                <a:lnTo>
                  <a:pt x="95468" y="1718421"/>
                </a:lnTo>
                <a:lnTo>
                  <a:pt x="81830" y="1691145"/>
                </a:lnTo>
                <a:lnTo>
                  <a:pt x="66373" y="1663869"/>
                </a:lnTo>
                <a:lnTo>
                  <a:pt x="50008" y="1636592"/>
                </a:lnTo>
                <a:lnTo>
                  <a:pt x="34551" y="1610224"/>
                </a:lnTo>
                <a:lnTo>
                  <a:pt x="20912" y="1582039"/>
                </a:lnTo>
                <a:lnTo>
                  <a:pt x="10002" y="1554762"/>
                </a:lnTo>
                <a:lnTo>
                  <a:pt x="2728" y="1526576"/>
                </a:lnTo>
                <a:lnTo>
                  <a:pt x="0" y="1497481"/>
                </a:lnTo>
                <a:lnTo>
                  <a:pt x="2728" y="1468387"/>
                </a:lnTo>
                <a:lnTo>
                  <a:pt x="10002" y="1440201"/>
                </a:lnTo>
                <a:lnTo>
                  <a:pt x="20912" y="1412924"/>
                </a:lnTo>
                <a:lnTo>
                  <a:pt x="34551" y="1384739"/>
                </a:lnTo>
                <a:lnTo>
                  <a:pt x="50008" y="1358371"/>
                </a:lnTo>
                <a:lnTo>
                  <a:pt x="66373" y="1331095"/>
                </a:lnTo>
                <a:lnTo>
                  <a:pt x="81830" y="1303818"/>
                </a:lnTo>
                <a:lnTo>
                  <a:pt x="95468" y="1276542"/>
                </a:lnTo>
                <a:lnTo>
                  <a:pt x="106379" y="1250174"/>
                </a:lnTo>
                <a:lnTo>
                  <a:pt x="113653" y="1221988"/>
                </a:lnTo>
                <a:lnTo>
                  <a:pt x="117290" y="1193803"/>
                </a:lnTo>
                <a:lnTo>
                  <a:pt x="117290" y="1163799"/>
                </a:lnTo>
                <a:lnTo>
                  <a:pt x="115471" y="1132885"/>
                </a:lnTo>
                <a:lnTo>
                  <a:pt x="111834" y="1101972"/>
                </a:lnTo>
                <a:lnTo>
                  <a:pt x="107288" y="1071058"/>
                </a:lnTo>
                <a:lnTo>
                  <a:pt x="103651" y="1040145"/>
                </a:lnTo>
                <a:lnTo>
                  <a:pt x="100923" y="1009232"/>
                </a:lnTo>
                <a:lnTo>
                  <a:pt x="101833" y="980137"/>
                </a:lnTo>
                <a:lnTo>
                  <a:pt x="105470" y="951951"/>
                </a:lnTo>
                <a:lnTo>
                  <a:pt x="113653" y="924674"/>
                </a:lnTo>
                <a:lnTo>
                  <a:pt x="125473" y="901944"/>
                </a:lnTo>
                <a:lnTo>
                  <a:pt x="140929" y="880123"/>
                </a:lnTo>
                <a:lnTo>
                  <a:pt x="159113" y="861029"/>
                </a:lnTo>
                <a:lnTo>
                  <a:pt x="180025" y="841936"/>
                </a:lnTo>
                <a:lnTo>
                  <a:pt x="201847" y="824660"/>
                </a:lnTo>
                <a:lnTo>
                  <a:pt x="224577" y="807385"/>
                </a:lnTo>
                <a:lnTo>
                  <a:pt x="247307" y="790110"/>
                </a:lnTo>
                <a:lnTo>
                  <a:pt x="270038" y="772835"/>
                </a:lnTo>
                <a:lnTo>
                  <a:pt x="290950" y="754651"/>
                </a:lnTo>
                <a:lnTo>
                  <a:pt x="309135" y="733739"/>
                </a:lnTo>
                <a:lnTo>
                  <a:pt x="325500" y="713736"/>
                </a:lnTo>
                <a:lnTo>
                  <a:pt x="338229" y="691006"/>
                </a:lnTo>
                <a:lnTo>
                  <a:pt x="349140" y="666457"/>
                </a:lnTo>
                <a:lnTo>
                  <a:pt x="358232" y="640089"/>
                </a:lnTo>
                <a:lnTo>
                  <a:pt x="366415" y="612812"/>
                </a:lnTo>
                <a:lnTo>
                  <a:pt x="373689" y="585536"/>
                </a:lnTo>
                <a:lnTo>
                  <a:pt x="380963" y="557350"/>
                </a:lnTo>
                <a:lnTo>
                  <a:pt x="389146" y="530983"/>
                </a:lnTo>
                <a:lnTo>
                  <a:pt x="398238" y="504615"/>
                </a:lnTo>
                <a:lnTo>
                  <a:pt x="409149" y="480067"/>
                </a:lnTo>
                <a:lnTo>
                  <a:pt x="422787" y="458246"/>
                </a:lnTo>
                <a:lnTo>
                  <a:pt x="439152" y="438243"/>
                </a:lnTo>
                <a:lnTo>
                  <a:pt x="459155" y="421877"/>
                </a:lnTo>
                <a:lnTo>
                  <a:pt x="480977" y="408239"/>
                </a:lnTo>
                <a:lnTo>
                  <a:pt x="505525" y="397328"/>
                </a:lnTo>
                <a:lnTo>
                  <a:pt x="531893" y="388236"/>
                </a:lnTo>
                <a:lnTo>
                  <a:pt x="558260" y="380053"/>
                </a:lnTo>
                <a:lnTo>
                  <a:pt x="586446" y="372779"/>
                </a:lnTo>
                <a:lnTo>
                  <a:pt x="613722" y="365505"/>
                </a:lnTo>
                <a:lnTo>
                  <a:pt x="640999" y="357322"/>
                </a:lnTo>
                <a:lnTo>
                  <a:pt x="667366" y="348230"/>
                </a:lnTo>
                <a:lnTo>
                  <a:pt x="691915" y="337319"/>
                </a:lnTo>
                <a:lnTo>
                  <a:pt x="714645" y="324591"/>
                </a:lnTo>
                <a:lnTo>
                  <a:pt x="734648" y="308225"/>
                </a:lnTo>
                <a:lnTo>
                  <a:pt x="755560" y="290040"/>
                </a:lnTo>
                <a:lnTo>
                  <a:pt x="773745" y="269128"/>
                </a:lnTo>
                <a:lnTo>
                  <a:pt x="791020" y="247307"/>
                </a:lnTo>
                <a:lnTo>
                  <a:pt x="808295" y="224577"/>
                </a:lnTo>
                <a:lnTo>
                  <a:pt x="825570" y="201846"/>
                </a:lnTo>
                <a:lnTo>
                  <a:pt x="842845" y="180025"/>
                </a:lnTo>
                <a:lnTo>
                  <a:pt x="861939" y="159113"/>
                </a:lnTo>
                <a:lnTo>
                  <a:pt x="881032" y="140929"/>
                </a:lnTo>
                <a:lnTo>
                  <a:pt x="902854" y="125472"/>
                </a:lnTo>
                <a:lnTo>
                  <a:pt x="925584" y="113652"/>
                </a:lnTo>
                <a:lnTo>
                  <a:pt x="952861" y="105469"/>
                </a:lnTo>
                <a:lnTo>
                  <a:pt x="981047" y="101832"/>
                </a:lnTo>
                <a:lnTo>
                  <a:pt x="1010141" y="100923"/>
                </a:lnTo>
                <a:lnTo>
                  <a:pt x="1041054" y="103651"/>
                </a:lnTo>
                <a:lnTo>
                  <a:pt x="1071968" y="107288"/>
                </a:lnTo>
                <a:lnTo>
                  <a:pt x="1102882" y="111834"/>
                </a:lnTo>
                <a:lnTo>
                  <a:pt x="1133795" y="115471"/>
                </a:lnTo>
                <a:lnTo>
                  <a:pt x="1164708" y="117289"/>
                </a:lnTo>
                <a:lnTo>
                  <a:pt x="1194713" y="117289"/>
                </a:lnTo>
                <a:lnTo>
                  <a:pt x="1222899" y="113652"/>
                </a:lnTo>
                <a:lnTo>
                  <a:pt x="1251085" y="106378"/>
                </a:lnTo>
                <a:lnTo>
                  <a:pt x="1278361" y="95468"/>
                </a:lnTo>
                <a:lnTo>
                  <a:pt x="1305637" y="80920"/>
                </a:lnTo>
                <a:lnTo>
                  <a:pt x="1332914" y="66373"/>
                </a:lnTo>
                <a:lnTo>
                  <a:pt x="1360190" y="50007"/>
                </a:lnTo>
                <a:lnTo>
                  <a:pt x="1386558" y="34550"/>
                </a:lnTo>
                <a:lnTo>
                  <a:pt x="1414744" y="20912"/>
                </a:lnTo>
                <a:lnTo>
                  <a:pt x="1442020" y="10001"/>
                </a:lnTo>
                <a:lnTo>
                  <a:pt x="1470206" y="2727"/>
                </a:lnTo>
                <a:close/>
              </a:path>
            </a:pathLst>
          </a:custGeom>
        </p:spPr>
      </p:pic>
      <p:sp>
        <p:nvSpPr>
          <p:cNvPr id="26" name="Freeform: Shape 25">
            <a:extLst>
              <a:ext uri="{FF2B5EF4-FFF2-40B4-BE49-F238E27FC236}">
                <a16:creationId xmlns:a16="http://schemas.microsoft.com/office/drawing/2014/main" id="{F742B61C-AEB2-4BBC-8101-1D374ADD6F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6276" y="0"/>
            <a:ext cx="4335725" cy="3532180"/>
          </a:xfrm>
          <a:custGeom>
            <a:avLst/>
            <a:gdLst>
              <a:gd name="connsiteX0" fmla="*/ 179111 w 4335725"/>
              <a:gd name="connsiteY0" fmla="*/ 0 h 3532180"/>
              <a:gd name="connsiteX1" fmla="*/ 4335725 w 4335725"/>
              <a:gd name="connsiteY1" fmla="*/ 0 h 3532180"/>
              <a:gd name="connsiteX2" fmla="*/ 4335725 w 4335725"/>
              <a:gd name="connsiteY2" fmla="*/ 2845937 h 3532180"/>
              <a:gd name="connsiteX3" fmla="*/ 4315217 w 4335725"/>
              <a:gd name="connsiteY3" fmla="*/ 2853009 h 3532180"/>
              <a:gd name="connsiteX4" fmla="*/ 4269092 w 4335725"/>
              <a:gd name="connsiteY4" fmla="*/ 2867324 h 3532180"/>
              <a:gd name="connsiteX5" fmla="*/ 4219783 w 4335725"/>
              <a:gd name="connsiteY5" fmla="*/ 2880049 h 3532180"/>
              <a:gd name="connsiteX6" fmla="*/ 4172065 w 4335725"/>
              <a:gd name="connsiteY6" fmla="*/ 2892774 h 3532180"/>
              <a:gd name="connsiteX7" fmla="*/ 4124349 w 4335725"/>
              <a:gd name="connsiteY7" fmla="*/ 2907089 h 3532180"/>
              <a:gd name="connsiteX8" fmla="*/ 4078224 w 4335725"/>
              <a:gd name="connsiteY8" fmla="*/ 2922994 h 3532180"/>
              <a:gd name="connsiteX9" fmla="*/ 4035278 w 4335725"/>
              <a:gd name="connsiteY9" fmla="*/ 2942082 h 3532180"/>
              <a:gd name="connsiteX10" fmla="*/ 3995515 w 4335725"/>
              <a:gd name="connsiteY10" fmla="*/ 2964348 h 3532180"/>
              <a:gd name="connsiteX11" fmla="*/ 3960521 w 4335725"/>
              <a:gd name="connsiteY11" fmla="*/ 2992978 h 3532180"/>
              <a:gd name="connsiteX12" fmla="*/ 3923939 w 4335725"/>
              <a:gd name="connsiteY12" fmla="*/ 3024791 h 3532180"/>
              <a:gd name="connsiteX13" fmla="*/ 3892126 w 4335725"/>
              <a:gd name="connsiteY13" fmla="*/ 3061373 h 3532180"/>
              <a:gd name="connsiteX14" fmla="*/ 3861905 w 4335725"/>
              <a:gd name="connsiteY14" fmla="*/ 3099547 h 3532180"/>
              <a:gd name="connsiteX15" fmla="*/ 3831684 w 4335725"/>
              <a:gd name="connsiteY15" fmla="*/ 3139310 h 3532180"/>
              <a:gd name="connsiteX16" fmla="*/ 3801464 w 4335725"/>
              <a:gd name="connsiteY16" fmla="*/ 3179075 h 3532180"/>
              <a:gd name="connsiteX17" fmla="*/ 3771243 w 4335725"/>
              <a:gd name="connsiteY17" fmla="*/ 3217249 h 3532180"/>
              <a:gd name="connsiteX18" fmla="*/ 3737841 w 4335725"/>
              <a:gd name="connsiteY18" fmla="*/ 3253831 h 3532180"/>
              <a:gd name="connsiteX19" fmla="*/ 3704438 w 4335725"/>
              <a:gd name="connsiteY19" fmla="*/ 3285642 h 3532180"/>
              <a:gd name="connsiteX20" fmla="*/ 3666266 w 4335725"/>
              <a:gd name="connsiteY20" fmla="*/ 3312682 h 3532180"/>
              <a:gd name="connsiteX21" fmla="*/ 3626501 w 4335725"/>
              <a:gd name="connsiteY21" fmla="*/ 3333360 h 3532180"/>
              <a:gd name="connsiteX22" fmla="*/ 3578783 w 4335725"/>
              <a:gd name="connsiteY22" fmla="*/ 3347676 h 3532180"/>
              <a:gd name="connsiteX23" fmla="*/ 3529475 w 4335725"/>
              <a:gd name="connsiteY23" fmla="*/ 3354038 h 3532180"/>
              <a:gd name="connsiteX24" fmla="*/ 3478579 w 4335725"/>
              <a:gd name="connsiteY24" fmla="*/ 3355628 h 3532180"/>
              <a:gd name="connsiteX25" fmla="*/ 3424498 w 4335725"/>
              <a:gd name="connsiteY25" fmla="*/ 3350856 h 3532180"/>
              <a:gd name="connsiteX26" fmla="*/ 3370419 w 4335725"/>
              <a:gd name="connsiteY26" fmla="*/ 3344494 h 3532180"/>
              <a:gd name="connsiteX27" fmla="*/ 3316339 w 4335725"/>
              <a:gd name="connsiteY27" fmla="*/ 3336540 h 3532180"/>
              <a:gd name="connsiteX28" fmla="*/ 3262260 w 4335725"/>
              <a:gd name="connsiteY28" fmla="*/ 3330180 h 3532180"/>
              <a:gd name="connsiteX29" fmla="*/ 3208180 w 4335725"/>
              <a:gd name="connsiteY29" fmla="*/ 3326998 h 3532180"/>
              <a:gd name="connsiteX30" fmla="*/ 3155691 w 4335725"/>
              <a:gd name="connsiteY30" fmla="*/ 3326998 h 3532180"/>
              <a:gd name="connsiteX31" fmla="*/ 3106385 w 4335725"/>
              <a:gd name="connsiteY31" fmla="*/ 3333360 h 3532180"/>
              <a:gd name="connsiteX32" fmla="*/ 3055487 w 4335725"/>
              <a:gd name="connsiteY32" fmla="*/ 3346085 h 3532180"/>
              <a:gd name="connsiteX33" fmla="*/ 3009359 w 4335725"/>
              <a:gd name="connsiteY33" fmla="*/ 3365171 h 3532180"/>
              <a:gd name="connsiteX34" fmla="*/ 2961643 w 4335725"/>
              <a:gd name="connsiteY34" fmla="*/ 3390621 h 3532180"/>
              <a:gd name="connsiteX35" fmla="*/ 2913927 w 4335725"/>
              <a:gd name="connsiteY35" fmla="*/ 3416071 h 3532180"/>
              <a:gd name="connsiteX36" fmla="*/ 2866209 w 4335725"/>
              <a:gd name="connsiteY36" fmla="*/ 3444699 h 3532180"/>
              <a:gd name="connsiteX37" fmla="*/ 2820081 w 4335725"/>
              <a:gd name="connsiteY37" fmla="*/ 3471739 h 3532180"/>
              <a:gd name="connsiteX38" fmla="*/ 2770775 w 4335725"/>
              <a:gd name="connsiteY38" fmla="*/ 3495598 h 3532180"/>
              <a:gd name="connsiteX39" fmla="*/ 2723057 w 4335725"/>
              <a:gd name="connsiteY39" fmla="*/ 3514685 h 3532180"/>
              <a:gd name="connsiteX40" fmla="*/ 2673749 w 4335725"/>
              <a:gd name="connsiteY40" fmla="*/ 3527410 h 3532180"/>
              <a:gd name="connsiteX41" fmla="*/ 2622852 w 4335725"/>
              <a:gd name="connsiteY41" fmla="*/ 3532180 h 3532180"/>
              <a:gd name="connsiteX42" fmla="*/ 2571953 w 4335725"/>
              <a:gd name="connsiteY42" fmla="*/ 3527410 h 3532180"/>
              <a:gd name="connsiteX43" fmla="*/ 2522645 w 4335725"/>
              <a:gd name="connsiteY43" fmla="*/ 3514685 h 3532180"/>
              <a:gd name="connsiteX44" fmla="*/ 2474930 w 4335725"/>
              <a:gd name="connsiteY44" fmla="*/ 3495598 h 3532180"/>
              <a:gd name="connsiteX45" fmla="*/ 2425621 w 4335725"/>
              <a:gd name="connsiteY45" fmla="*/ 3471739 h 3532180"/>
              <a:gd name="connsiteX46" fmla="*/ 2379493 w 4335725"/>
              <a:gd name="connsiteY46" fmla="*/ 3444699 h 3532180"/>
              <a:gd name="connsiteX47" fmla="*/ 2331777 w 4335725"/>
              <a:gd name="connsiteY47" fmla="*/ 3416071 h 3532180"/>
              <a:gd name="connsiteX48" fmla="*/ 2284059 w 4335725"/>
              <a:gd name="connsiteY48" fmla="*/ 3390621 h 3532180"/>
              <a:gd name="connsiteX49" fmla="*/ 2236343 w 4335725"/>
              <a:gd name="connsiteY49" fmla="*/ 3365171 h 3532180"/>
              <a:gd name="connsiteX50" fmla="*/ 2188627 w 4335725"/>
              <a:gd name="connsiteY50" fmla="*/ 3346085 h 3532180"/>
              <a:gd name="connsiteX51" fmla="*/ 2139319 w 4335725"/>
              <a:gd name="connsiteY51" fmla="*/ 3333360 h 3532180"/>
              <a:gd name="connsiteX52" fmla="*/ 2090011 w 4335725"/>
              <a:gd name="connsiteY52" fmla="*/ 3326998 h 3532180"/>
              <a:gd name="connsiteX53" fmla="*/ 2037520 w 4335725"/>
              <a:gd name="connsiteY53" fmla="*/ 3326998 h 3532180"/>
              <a:gd name="connsiteX54" fmla="*/ 1983442 w 4335725"/>
              <a:gd name="connsiteY54" fmla="*/ 3330180 h 3532180"/>
              <a:gd name="connsiteX55" fmla="*/ 1929363 w 4335725"/>
              <a:gd name="connsiteY55" fmla="*/ 3336540 h 3532180"/>
              <a:gd name="connsiteX56" fmla="*/ 1875283 w 4335725"/>
              <a:gd name="connsiteY56" fmla="*/ 3344494 h 3532180"/>
              <a:gd name="connsiteX57" fmla="*/ 1821202 w 4335725"/>
              <a:gd name="connsiteY57" fmla="*/ 3350856 h 3532180"/>
              <a:gd name="connsiteX58" fmla="*/ 1767124 w 4335725"/>
              <a:gd name="connsiteY58" fmla="*/ 3355628 h 3532180"/>
              <a:gd name="connsiteX59" fmla="*/ 1716227 w 4335725"/>
              <a:gd name="connsiteY59" fmla="*/ 3354038 h 3532180"/>
              <a:gd name="connsiteX60" fmla="*/ 1666919 w 4335725"/>
              <a:gd name="connsiteY60" fmla="*/ 3347676 h 3532180"/>
              <a:gd name="connsiteX61" fmla="*/ 1619201 w 4335725"/>
              <a:gd name="connsiteY61" fmla="*/ 3333360 h 3532180"/>
              <a:gd name="connsiteX62" fmla="*/ 1579437 w 4335725"/>
              <a:gd name="connsiteY62" fmla="*/ 3312682 h 3532180"/>
              <a:gd name="connsiteX63" fmla="*/ 1541263 w 4335725"/>
              <a:gd name="connsiteY63" fmla="*/ 3285642 h 3532180"/>
              <a:gd name="connsiteX64" fmla="*/ 1507862 w 4335725"/>
              <a:gd name="connsiteY64" fmla="*/ 3253831 h 3532180"/>
              <a:gd name="connsiteX65" fmla="*/ 1474459 w 4335725"/>
              <a:gd name="connsiteY65" fmla="*/ 3217249 h 3532180"/>
              <a:gd name="connsiteX66" fmla="*/ 1444238 w 4335725"/>
              <a:gd name="connsiteY66" fmla="*/ 3179075 h 3532180"/>
              <a:gd name="connsiteX67" fmla="*/ 1414018 w 4335725"/>
              <a:gd name="connsiteY67" fmla="*/ 3139310 h 3532180"/>
              <a:gd name="connsiteX68" fmla="*/ 1383797 w 4335725"/>
              <a:gd name="connsiteY68" fmla="*/ 3099547 h 3532180"/>
              <a:gd name="connsiteX69" fmla="*/ 1353577 w 4335725"/>
              <a:gd name="connsiteY69" fmla="*/ 3061373 h 3532180"/>
              <a:gd name="connsiteX70" fmla="*/ 1321765 w 4335725"/>
              <a:gd name="connsiteY70" fmla="*/ 3024791 h 3532180"/>
              <a:gd name="connsiteX71" fmla="*/ 1285181 w 4335725"/>
              <a:gd name="connsiteY71" fmla="*/ 2992978 h 3532180"/>
              <a:gd name="connsiteX72" fmla="*/ 1250188 w 4335725"/>
              <a:gd name="connsiteY72" fmla="*/ 2964348 h 3532180"/>
              <a:gd name="connsiteX73" fmla="*/ 1210424 w 4335725"/>
              <a:gd name="connsiteY73" fmla="*/ 2942082 h 3532180"/>
              <a:gd name="connsiteX74" fmla="*/ 1167479 w 4335725"/>
              <a:gd name="connsiteY74" fmla="*/ 2922994 h 3532180"/>
              <a:gd name="connsiteX75" fmla="*/ 1121353 w 4335725"/>
              <a:gd name="connsiteY75" fmla="*/ 2907089 h 3532180"/>
              <a:gd name="connsiteX76" fmla="*/ 1073635 w 4335725"/>
              <a:gd name="connsiteY76" fmla="*/ 2892774 h 3532180"/>
              <a:gd name="connsiteX77" fmla="*/ 1025919 w 4335725"/>
              <a:gd name="connsiteY77" fmla="*/ 2880049 h 3532180"/>
              <a:gd name="connsiteX78" fmla="*/ 976611 w 4335725"/>
              <a:gd name="connsiteY78" fmla="*/ 2867324 h 3532180"/>
              <a:gd name="connsiteX79" fmla="*/ 930485 w 4335725"/>
              <a:gd name="connsiteY79" fmla="*/ 2853009 h 3532180"/>
              <a:gd name="connsiteX80" fmla="*/ 884357 w 4335725"/>
              <a:gd name="connsiteY80" fmla="*/ 2837103 h 3532180"/>
              <a:gd name="connsiteX81" fmla="*/ 841413 w 4335725"/>
              <a:gd name="connsiteY81" fmla="*/ 2818015 h 3532180"/>
              <a:gd name="connsiteX82" fmla="*/ 803238 w 4335725"/>
              <a:gd name="connsiteY82" fmla="*/ 2794157 h 3532180"/>
              <a:gd name="connsiteX83" fmla="*/ 768245 w 4335725"/>
              <a:gd name="connsiteY83" fmla="*/ 2765527 h 3532180"/>
              <a:gd name="connsiteX84" fmla="*/ 739617 w 4335725"/>
              <a:gd name="connsiteY84" fmla="*/ 2730536 h 3532180"/>
              <a:gd name="connsiteX85" fmla="*/ 715759 w 4335725"/>
              <a:gd name="connsiteY85" fmla="*/ 2692361 h 3532180"/>
              <a:gd name="connsiteX86" fmla="*/ 696671 w 4335725"/>
              <a:gd name="connsiteY86" fmla="*/ 2649416 h 3532180"/>
              <a:gd name="connsiteX87" fmla="*/ 680766 w 4335725"/>
              <a:gd name="connsiteY87" fmla="*/ 2603290 h 3532180"/>
              <a:gd name="connsiteX88" fmla="*/ 666450 w 4335725"/>
              <a:gd name="connsiteY88" fmla="*/ 2557164 h 3532180"/>
              <a:gd name="connsiteX89" fmla="*/ 653726 w 4335725"/>
              <a:gd name="connsiteY89" fmla="*/ 2507856 h 3532180"/>
              <a:gd name="connsiteX90" fmla="*/ 641000 w 4335725"/>
              <a:gd name="connsiteY90" fmla="*/ 2460140 h 3532180"/>
              <a:gd name="connsiteX91" fmla="*/ 626685 w 4335725"/>
              <a:gd name="connsiteY91" fmla="*/ 2412422 h 3532180"/>
              <a:gd name="connsiteX92" fmla="*/ 610780 w 4335725"/>
              <a:gd name="connsiteY92" fmla="*/ 2366295 h 3532180"/>
              <a:gd name="connsiteX93" fmla="*/ 591692 w 4335725"/>
              <a:gd name="connsiteY93" fmla="*/ 2323348 h 3532180"/>
              <a:gd name="connsiteX94" fmla="*/ 569424 w 4335725"/>
              <a:gd name="connsiteY94" fmla="*/ 2283586 h 3532180"/>
              <a:gd name="connsiteX95" fmla="*/ 540796 w 4335725"/>
              <a:gd name="connsiteY95" fmla="*/ 2248593 h 3532180"/>
              <a:gd name="connsiteX96" fmla="*/ 508983 w 4335725"/>
              <a:gd name="connsiteY96" fmla="*/ 2212010 h 3532180"/>
              <a:gd name="connsiteX97" fmla="*/ 472400 w 4335725"/>
              <a:gd name="connsiteY97" fmla="*/ 2180199 h 3532180"/>
              <a:gd name="connsiteX98" fmla="*/ 432635 w 4335725"/>
              <a:gd name="connsiteY98" fmla="*/ 2149978 h 3532180"/>
              <a:gd name="connsiteX99" fmla="*/ 392872 w 4335725"/>
              <a:gd name="connsiteY99" fmla="*/ 2119758 h 3532180"/>
              <a:gd name="connsiteX100" fmla="*/ 353108 w 4335725"/>
              <a:gd name="connsiteY100" fmla="*/ 2089537 h 3532180"/>
              <a:gd name="connsiteX101" fmla="*/ 314933 w 4335725"/>
              <a:gd name="connsiteY101" fmla="*/ 2059315 h 3532180"/>
              <a:gd name="connsiteX102" fmla="*/ 278350 w 4335725"/>
              <a:gd name="connsiteY102" fmla="*/ 2025914 h 3532180"/>
              <a:gd name="connsiteX103" fmla="*/ 246539 w 4335725"/>
              <a:gd name="connsiteY103" fmla="*/ 1992513 h 3532180"/>
              <a:gd name="connsiteX104" fmla="*/ 219500 w 4335725"/>
              <a:gd name="connsiteY104" fmla="*/ 1954338 h 3532180"/>
              <a:gd name="connsiteX105" fmla="*/ 198823 w 4335725"/>
              <a:gd name="connsiteY105" fmla="*/ 1914575 h 3532180"/>
              <a:gd name="connsiteX106" fmla="*/ 184508 w 4335725"/>
              <a:gd name="connsiteY106" fmla="*/ 1866859 h 3532180"/>
              <a:gd name="connsiteX107" fmla="*/ 178145 w 4335725"/>
              <a:gd name="connsiteY107" fmla="*/ 1817551 h 3532180"/>
              <a:gd name="connsiteX108" fmla="*/ 176554 w 4335725"/>
              <a:gd name="connsiteY108" fmla="*/ 1766651 h 3532180"/>
              <a:gd name="connsiteX109" fmla="*/ 181326 w 4335725"/>
              <a:gd name="connsiteY109" fmla="*/ 1712572 h 3532180"/>
              <a:gd name="connsiteX110" fmla="*/ 187688 w 4335725"/>
              <a:gd name="connsiteY110" fmla="*/ 1658493 h 3532180"/>
              <a:gd name="connsiteX111" fmla="*/ 195640 w 4335725"/>
              <a:gd name="connsiteY111" fmla="*/ 1604413 h 3532180"/>
              <a:gd name="connsiteX112" fmla="*/ 202004 w 4335725"/>
              <a:gd name="connsiteY112" fmla="*/ 1550335 h 3532180"/>
              <a:gd name="connsiteX113" fmla="*/ 205186 w 4335725"/>
              <a:gd name="connsiteY113" fmla="*/ 1496256 h 3532180"/>
              <a:gd name="connsiteX114" fmla="*/ 205186 w 4335725"/>
              <a:gd name="connsiteY114" fmla="*/ 1443766 h 3532180"/>
              <a:gd name="connsiteX115" fmla="*/ 198823 w 4335725"/>
              <a:gd name="connsiteY115" fmla="*/ 1394460 h 3532180"/>
              <a:gd name="connsiteX116" fmla="*/ 186098 w 4335725"/>
              <a:gd name="connsiteY116" fmla="*/ 1345152 h 3532180"/>
              <a:gd name="connsiteX117" fmla="*/ 167011 w 4335725"/>
              <a:gd name="connsiteY117" fmla="*/ 1299024 h 3532180"/>
              <a:gd name="connsiteX118" fmla="*/ 143153 w 4335725"/>
              <a:gd name="connsiteY118" fmla="*/ 1251308 h 3532180"/>
              <a:gd name="connsiteX119" fmla="*/ 116112 w 4335725"/>
              <a:gd name="connsiteY119" fmla="*/ 1203592 h 3532180"/>
              <a:gd name="connsiteX120" fmla="*/ 87483 w 4335725"/>
              <a:gd name="connsiteY120" fmla="*/ 1155874 h 3532180"/>
              <a:gd name="connsiteX121" fmla="*/ 60443 w 4335725"/>
              <a:gd name="connsiteY121" fmla="*/ 1109746 h 3532180"/>
              <a:gd name="connsiteX122" fmla="*/ 36583 w 4335725"/>
              <a:gd name="connsiteY122" fmla="*/ 1060441 h 3532180"/>
              <a:gd name="connsiteX123" fmla="*/ 17498 w 4335725"/>
              <a:gd name="connsiteY123" fmla="*/ 1012723 h 3532180"/>
              <a:gd name="connsiteX124" fmla="*/ 4773 w 4335725"/>
              <a:gd name="connsiteY124" fmla="*/ 963415 h 3532180"/>
              <a:gd name="connsiteX125" fmla="*/ 0 w 4335725"/>
              <a:gd name="connsiteY125" fmla="*/ 912516 h 3532180"/>
              <a:gd name="connsiteX126" fmla="*/ 4773 w 4335725"/>
              <a:gd name="connsiteY126" fmla="*/ 861620 h 3532180"/>
              <a:gd name="connsiteX127" fmla="*/ 17498 w 4335725"/>
              <a:gd name="connsiteY127" fmla="*/ 812312 h 3532180"/>
              <a:gd name="connsiteX128" fmla="*/ 36583 w 4335725"/>
              <a:gd name="connsiteY128" fmla="*/ 764594 h 3532180"/>
              <a:gd name="connsiteX129" fmla="*/ 60443 w 4335725"/>
              <a:gd name="connsiteY129" fmla="*/ 715288 h 3532180"/>
              <a:gd name="connsiteX130" fmla="*/ 87483 w 4335725"/>
              <a:gd name="connsiteY130" fmla="*/ 669160 h 3532180"/>
              <a:gd name="connsiteX131" fmla="*/ 116112 w 4335725"/>
              <a:gd name="connsiteY131" fmla="*/ 621444 h 3532180"/>
              <a:gd name="connsiteX132" fmla="*/ 143153 w 4335725"/>
              <a:gd name="connsiteY132" fmla="*/ 573726 h 3532180"/>
              <a:gd name="connsiteX133" fmla="*/ 167011 w 4335725"/>
              <a:gd name="connsiteY133" fmla="*/ 526010 h 3532180"/>
              <a:gd name="connsiteX134" fmla="*/ 186098 w 4335725"/>
              <a:gd name="connsiteY134" fmla="*/ 479882 h 3532180"/>
              <a:gd name="connsiteX135" fmla="*/ 198823 w 4335725"/>
              <a:gd name="connsiteY135" fmla="*/ 430575 h 3532180"/>
              <a:gd name="connsiteX136" fmla="*/ 205186 w 4335725"/>
              <a:gd name="connsiteY136" fmla="*/ 381268 h 3532180"/>
              <a:gd name="connsiteX137" fmla="*/ 205186 w 4335725"/>
              <a:gd name="connsiteY137" fmla="*/ 328780 h 3532180"/>
              <a:gd name="connsiteX138" fmla="*/ 202004 w 4335725"/>
              <a:gd name="connsiteY138" fmla="*/ 274700 h 3532180"/>
              <a:gd name="connsiteX139" fmla="*/ 195640 w 4335725"/>
              <a:gd name="connsiteY139" fmla="*/ 220621 h 3532180"/>
              <a:gd name="connsiteX140" fmla="*/ 187688 w 4335725"/>
              <a:gd name="connsiteY140" fmla="*/ 166541 h 3532180"/>
              <a:gd name="connsiteX141" fmla="*/ 181326 w 4335725"/>
              <a:gd name="connsiteY141" fmla="*/ 112462 h 3532180"/>
              <a:gd name="connsiteX142" fmla="*/ 176554 w 4335725"/>
              <a:gd name="connsiteY142" fmla="*/ 58383 h 3532180"/>
              <a:gd name="connsiteX143" fmla="*/ 178145 w 4335725"/>
              <a:gd name="connsiteY143" fmla="*/ 7485 h 3532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4335725" h="3532180">
                <a:moveTo>
                  <a:pt x="179111" y="0"/>
                </a:moveTo>
                <a:lnTo>
                  <a:pt x="4335725" y="0"/>
                </a:lnTo>
                <a:lnTo>
                  <a:pt x="4335725" y="2845937"/>
                </a:lnTo>
                <a:lnTo>
                  <a:pt x="4315217" y="2853009"/>
                </a:lnTo>
                <a:lnTo>
                  <a:pt x="4269092" y="2867324"/>
                </a:lnTo>
                <a:lnTo>
                  <a:pt x="4219783" y="2880049"/>
                </a:lnTo>
                <a:lnTo>
                  <a:pt x="4172065" y="2892774"/>
                </a:lnTo>
                <a:lnTo>
                  <a:pt x="4124349" y="2907089"/>
                </a:lnTo>
                <a:lnTo>
                  <a:pt x="4078224" y="2922994"/>
                </a:lnTo>
                <a:lnTo>
                  <a:pt x="4035278" y="2942082"/>
                </a:lnTo>
                <a:lnTo>
                  <a:pt x="3995515" y="2964348"/>
                </a:lnTo>
                <a:lnTo>
                  <a:pt x="3960521" y="2992978"/>
                </a:lnTo>
                <a:lnTo>
                  <a:pt x="3923939" y="3024791"/>
                </a:lnTo>
                <a:lnTo>
                  <a:pt x="3892126" y="3061373"/>
                </a:lnTo>
                <a:lnTo>
                  <a:pt x="3861905" y="3099547"/>
                </a:lnTo>
                <a:lnTo>
                  <a:pt x="3831684" y="3139310"/>
                </a:lnTo>
                <a:lnTo>
                  <a:pt x="3801464" y="3179075"/>
                </a:lnTo>
                <a:lnTo>
                  <a:pt x="3771243" y="3217249"/>
                </a:lnTo>
                <a:lnTo>
                  <a:pt x="3737841" y="3253831"/>
                </a:lnTo>
                <a:lnTo>
                  <a:pt x="3704438" y="3285642"/>
                </a:lnTo>
                <a:lnTo>
                  <a:pt x="3666266" y="3312682"/>
                </a:lnTo>
                <a:lnTo>
                  <a:pt x="3626501" y="3333360"/>
                </a:lnTo>
                <a:lnTo>
                  <a:pt x="3578783" y="3347676"/>
                </a:lnTo>
                <a:lnTo>
                  <a:pt x="3529475" y="3354038"/>
                </a:lnTo>
                <a:lnTo>
                  <a:pt x="3478579" y="3355628"/>
                </a:lnTo>
                <a:lnTo>
                  <a:pt x="3424498" y="3350856"/>
                </a:lnTo>
                <a:lnTo>
                  <a:pt x="3370419" y="3344494"/>
                </a:lnTo>
                <a:lnTo>
                  <a:pt x="3316339" y="3336540"/>
                </a:lnTo>
                <a:lnTo>
                  <a:pt x="3262260" y="3330180"/>
                </a:lnTo>
                <a:lnTo>
                  <a:pt x="3208180" y="3326998"/>
                </a:lnTo>
                <a:lnTo>
                  <a:pt x="3155691" y="3326998"/>
                </a:lnTo>
                <a:lnTo>
                  <a:pt x="3106385" y="3333360"/>
                </a:lnTo>
                <a:lnTo>
                  <a:pt x="3055487" y="3346085"/>
                </a:lnTo>
                <a:lnTo>
                  <a:pt x="3009359" y="3365171"/>
                </a:lnTo>
                <a:lnTo>
                  <a:pt x="2961643" y="3390621"/>
                </a:lnTo>
                <a:lnTo>
                  <a:pt x="2913927" y="3416071"/>
                </a:lnTo>
                <a:lnTo>
                  <a:pt x="2866209" y="3444699"/>
                </a:lnTo>
                <a:lnTo>
                  <a:pt x="2820081" y="3471739"/>
                </a:lnTo>
                <a:lnTo>
                  <a:pt x="2770775" y="3495598"/>
                </a:lnTo>
                <a:lnTo>
                  <a:pt x="2723057" y="3514685"/>
                </a:lnTo>
                <a:lnTo>
                  <a:pt x="2673749" y="3527410"/>
                </a:lnTo>
                <a:lnTo>
                  <a:pt x="2622852" y="3532180"/>
                </a:lnTo>
                <a:lnTo>
                  <a:pt x="2571953" y="3527410"/>
                </a:lnTo>
                <a:lnTo>
                  <a:pt x="2522645" y="3514685"/>
                </a:lnTo>
                <a:lnTo>
                  <a:pt x="2474930" y="3495598"/>
                </a:lnTo>
                <a:lnTo>
                  <a:pt x="2425621" y="3471739"/>
                </a:lnTo>
                <a:lnTo>
                  <a:pt x="2379493" y="3444699"/>
                </a:lnTo>
                <a:lnTo>
                  <a:pt x="2331777" y="3416071"/>
                </a:lnTo>
                <a:lnTo>
                  <a:pt x="2284059" y="3390621"/>
                </a:lnTo>
                <a:lnTo>
                  <a:pt x="2236343" y="3365171"/>
                </a:lnTo>
                <a:lnTo>
                  <a:pt x="2188627" y="3346085"/>
                </a:lnTo>
                <a:lnTo>
                  <a:pt x="2139319" y="3333360"/>
                </a:lnTo>
                <a:lnTo>
                  <a:pt x="2090011" y="3326998"/>
                </a:lnTo>
                <a:lnTo>
                  <a:pt x="2037520" y="3326998"/>
                </a:lnTo>
                <a:lnTo>
                  <a:pt x="1983442" y="3330180"/>
                </a:lnTo>
                <a:lnTo>
                  <a:pt x="1929363" y="3336540"/>
                </a:lnTo>
                <a:lnTo>
                  <a:pt x="1875283" y="3344494"/>
                </a:lnTo>
                <a:lnTo>
                  <a:pt x="1821202" y="3350856"/>
                </a:lnTo>
                <a:lnTo>
                  <a:pt x="1767124" y="3355628"/>
                </a:lnTo>
                <a:lnTo>
                  <a:pt x="1716227" y="3354038"/>
                </a:lnTo>
                <a:lnTo>
                  <a:pt x="1666919" y="3347676"/>
                </a:lnTo>
                <a:lnTo>
                  <a:pt x="1619201" y="3333360"/>
                </a:lnTo>
                <a:lnTo>
                  <a:pt x="1579437" y="3312682"/>
                </a:lnTo>
                <a:lnTo>
                  <a:pt x="1541263" y="3285642"/>
                </a:lnTo>
                <a:lnTo>
                  <a:pt x="1507862" y="3253831"/>
                </a:lnTo>
                <a:lnTo>
                  <a:pt x="1474459" y="3217249"/>
                </a:lnTo>
                <a:lnTo>
                  <a:pt x="1444238" y="3179075"/>
                </a:lnTo>
                <a:lnTo>
                  <a:pt x="1414018" y="3139310"/>
                </a:lnTo>
                <a:lnTo>
                  <a:pt x="1383797" y="3099547"/>
                </a:lnTo>
                <a:lnTo>
                  <a:pt x="1353577" y="3061373"/>
                </a:lnTo>
                <a:lnTo>
                  <a:pt x="1321765" y="3024791"/>
                </a:lnTo>
                <a:lnTo>
                  <a:pt x="1285181" y="2992978"/>
                </a:lnTo>
                <a:lnTo>
                  <a:pt x="1250188" y="2964348"/>
                </a:lnTo>
                <a:lnTo>
                  <a:pt x="1210424" y="2942082"/>
                </a:lnTo>
                <a:lnTo>
                  <a:pt x="1167479" y="2922994"/>
                </a:lnTo>
                <a:lnTo>
                  <a:pt x="1121353" y="2907089"/>
                </a:lnTo>
                <a:lnTo>
                  <a:pt x="1073635" y="2892774"/>
                </a:lnTo>
                <a:lnTo>
                  <a:pt x="1025919" y="2880049"/>
                </a:lnTo>
                <a:lnTo>
                  <a:pt x="976611" y="2867324"/>
                </a:lnTo>
                <a:lnTo>
                  <a:pt x="930485" y="2853009"/>
                </a:lnTo>
                <a:lnTo>
                  <a:pt x="884357" y="2837103"/>
                </a:lnTo>
                <a:lnTo>
                  <a:pt x="841413" y="2818015"/>
                </a:lnTo>
                <a:lnTo>
                  <a:pt x="803238" y="2794157"/>
                </a:lnTo>
                <a:lnTo>
                  <a:pt x="768245" y="2765527"/>
                </a:lnTo>
                <a:lnTo>
                  <a:pt x="739617" y="2730536"/>
                </a:lnTo>
                <a:lnTo>
                  <a:pt x="715759" y="2692361"/>
                </a:lnTo>
                <a:lnTo>
                  <a:pt x="696671" y="2649416"/>
                </a:lnTo>
                <a:lnTo>
                  <a:pt x="680766" y="2603290"/>
                </a:lnTo>
                <a:lnTo>
                  <a:pt x="666450" y="2557164"/>
                </a:lnTo>
                <a:lnTo>
                  <a:pt x="653726" y="2507856"/>
                </a:lnTo>
                <a:lnTo>
                  <a:pt x="641000" y="2460140"/>
                </a:lnTo>
                <a:lnTo>
                  <a:pt x="626685" y="2412422"/>
                </a:lnTo>
                <a:lnTo>
                  <a:pt x="610780" y="2366295"/>
                </a:lnTo>
                <a:lnTo>
                  <a:pt x="591692" y="2323348"/>
                </a:lnTo>
                <a:lnTo>
                  <a:pt x="569424" y="2283586"/>
                </a:lnTo>
                <a:lnTo>
                  <a:pt x="540796" y="2248593"/>
                </a:lnTo>
                <a:lnTo>
                  <a:pt x="508983" y="2212010"/>
                </a:lnTo>
                <a:lnTo>
                  <a:pt x="472400" y="2180199"/>
                </a:lnTo>
                <a:lnTo>
                  <a:pt x="432635" y="2149978"/>
                </a:lnTo>
                <a:lnTo>
                  <a:pt x="392872" y="2119758"/>
                </a:lnTo>
                <a:lnTo>
                  <a:pt x="353108" y="2089537"/>
                </a:lnTo>
                <a:lnTo>
                  <a:pt x="314933" y="2059315"/>
                </a:lnTo>
                <a:lnTo>
                  <a:pt x="278350" y="2025914"/>
                </a:lnTo>
                <a:lnTo>
                  <a:pt x="246539" y="1992513"/>
                </a:lnTo>
                <a:lnTo>
                  <a:pt x="219500" y="1954338"/>
                </a:lnTo>
                <a:lnTo>
                  <a:pt x="198823" y="1914575"/>
                </a:lnTo>
                <a:lnTo>
                  <a:pt x="184508" y="1866859"/>
                </a:lnTo>
                <a:lnTo>
                  <a:pt x="178145" y="1817551"/>
                </a:lnTo>
                <a:lnTo>
                  <a:pt x="176554" y="1766651"/>
                </a:lnTo>
                <a:lnTo>
                  <a:pt x="181326" y="1712572"/>
                </a:lnTo>
                <a:lnTo>
                  <a:pt x="187688" y="1658493"/>
                </a:lnTo>
                <a:lnTo>
                  <a:pt x="195640" y="1604413"/>
                </a:lnTo>
                <a:lnTo>
                  <a:pt x="202004" y="1550335"/>
                </a:lnTo>
                <a:lnTo>
                  <a:pt x="205186" y="1496256"/>
                </a:lnTo>
                <a:lnTo>
                  <a:pt x="205186" y="1443766"/>
                </a:lnTo>
                <a:lnTo>
                  <a:pt x="198823" y="1394460"/>
                </a:lnTo>
                <a:lnTo>
                  <a:pt x="186098" y="1345152"/>
                </a:lnTo>
                <a:lnTo>
                  <a:pt x="167011" y="1299024"/>
                </a:lnTo>
                <a:lnTo>
                  <a:pt x="143153" y="1251308"/>
                </a:lnTo>
                <a:lnTo>
                  <a:pt x="116112" y="1203592"/>
                </a:lnTo>
                <a:lnTo>
                  <a:pt x="87483" y="1155874"/>
                </a:lnTo>
                <a:lnTo>
                  <a:pt x="60443" y="1109746"/>
                </a:lnTo>
                <a:lnTo>
                  <a:pt x="36583" y="1060441"/>
                </a:lnTo>
                <a:lnTo>
                  <a:pt x="17498" y="1012723"/>
                </a:lnTo>
                <a:lnTo>
                  <a:pt x="4773" y="963415"/>
                </a:lnTo>
                <a:lnTo>
                  <a:pt x="0" y="912516"/>
                </a:lnTo>
                <a:lnTo>
                  <a:pt x="4773" y="861620"/>
                </a:lnTo>
                <a:lnTo>
                  <a:pt x="17498" y="812312"/>
                </a:lnTo>
                <a:lnTo>
                  <a:pt x="36583" y="764594"/>
                </a:lnTo>
                <a:lnTo>
                  <a:pt x="60443" y="715288"/>
                </a:lnTo>
                <a:lnTo>
                  <a:pt x="87483" y="669160"/>
                </a:lnTo>
                <a:lnTo>
                  <a:pt x="116112" y="621444"/>
                </a:lnTo>
                <a:lnTo>
                  <a:pt x="143153" y="573726"/>
                </a:lnTo>
                <a:lnTo>
                  <a:pt x="167011" y="526010"/>
                </a:lnTo>
                <a:lnTo>
                  <a:pt x="186098" y="479882"/>
                </a:lnTo>
                <a:lnTo>
                  <a:pt x="198823" y="430575"/>
                </a:lnTo>
                <a:lnTo>
                  <a:pt x="205186" y="381268"/>
                </a:lnTo>
                <a:lnTo>
                  <a:pt x="205186" y="328780"/>
                </a:lnTo>
                <a:lnTo>
                  <a:pt x="202004" y="274700"/>
                </a:lnTo>
                <a:lnTo>
                  <a:pt x="195640" y="220621"/>
                </a:lnTo>
                <a:lnTo>
                  <a:pt x="187688" y="166541"/>
                </a:lnTo>
                <a:lnTo>
                  <a:pt x="181326" y="112462"/>
                </a:lnTo>
                <a:lnTo>
                  <a:pt x="176554" y="58383"/>
                </a:lnTo>
                <a:lnTo>
                  <a:pt x="178145" y="7485"/>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Calibri" panose="020F0502020204030204"/>
            </a:endParaRPr>
          </a:p>
        </p:txBody>
      </p:sp>
      <p:pic>
        <p:nvPicPr>
          <p:cNvPr id="6" name="Afbeelding 5">
            <a:extLst>
              <a:ext uri="{FF2B5EF4-FFF2-40B4-BE49-F238E27FC236}">
                <a16:creationId xmlns:a16="http://schemas.microsoft.com/office/drawing/2014/main" id="{10B0D677-3905-1613-5D5D-0BF6EAE772B0}"/>
              </a:ext>
            </a:extLst>
          </p:cNvPr>
          <p:cNvPicPr>
            <a:picLocks noChangeAspect="1"/>
          </p:cNvPicPr>
          <p:nvPr/>
        </p:nvPicPr>
        <p:blipFill rotWithShape="1">
          <a:blip r:embed="rId3"/>
          <a:srcRect t="11675" b="29790"/>
          <a:stretch/>
        </p:blipFill>
        <p:spPr>
          <a:xfrm>
            <a:off x="7867625" y="257080"/>
            <a:ext cx="4232421" cy="3428990"/>
          </a:xfrm>
          <a:custGeom>
            <a:avLst/>
            <a:gdLst/>
            <a:ahLst/>
            <a:cxnLst/>
            <a:rect l="l" t="t" r="r" b="b"/>
            <a:pathLst>
              <a:path w="4232421" h="3429000">
                <a:moveTo>
                  <a:pt x="176695" y="0"/>
                </a:moveTo>
                <a:lnTo>
                  <a:pt x="4232421" y="0"/>
                </a:lnTo>
                <a:lnTo>
                  <a:pt x="4232421" y="2741963"/>
                </a:lnTo>
                <a:lnTo>
                  <a:pt x="4230819" y="2742965"/>
                </a:lnTo>
                <a:lnTo>
                  <a:pt x="4189566" y="2761300"/>
                </a:lnTo>
                <a:lnTo>
                  <a:pt x="4145256" y="2776579"/>
                </a:lnTo>
                <a:lnTo>
                  <a:pt x="4100946" y="2790330"/>
                </a:lnTo>
                <a:lnTo>
                  <a:pt x="4053581" y="2802553"/>
                </a:lnTo>
                <a:lnTo>
                  <a:pt x="4007741" y="2814777"/>
                </a:lnTo>
                <a:lnTo>
                  <a:pt x="3961906" y="2828531"/>
                </a:lnTo>
                <a:lnTo>
                  <a:pt x="3917596" y="2843809"/>
                </a:lnTo>
                <a:lnTo>
                  <a:pt x="3876343" y="2862145"/>
                </a:lnTo>
                <a:lnTo>
                  <a:pt x="3838145" y="2883535"/>
                </a:lnTo>
                <a:lnTo>
                  <a:pt x="3804531" y="2911037"/>
                </a:lnTo>
                <a:lnTo>
                  <a:pt x="3769387" y="2941596"/>
                </a:lnTo>
                <a:lnTo>
                  <a:pt x="3738828" y="2976737"/>
                </a:lnTo>
                <a:lnTo>
                  <a:pt x="3709798" y="3013408"/>
                </a:lnTo>
                <a:lnTo>
                  <a:pt x="3680767" y="3051604"/>
                </a:lnTo>
                <a:lnTo>
                  <a:pt x="3651737" y="3089802"/>
                </a:lnTo>
                <a:lnTo>
                  <a:pt x="3622708" y="3126473"/>
                </a:lnTo>
                <a:lnTo>
                  <a:pt x="3590619" y="3161614"/>
                </a:lnTo>
                <a:lnTo>
                  <a:pt x="3558532" y="3192174"/>
                </a:lnTo>
                <a:lnTo>
                  <a:pt x="3521864" y="3218148"/>
                </a:lnTo>
                <a:lnTo>
                  <a:pt x="3483665" y="3238011"/>
                </a:lnTo>
                <a:lnTo>
                  <a:pt x="3437828" y="3251762"/>
                </a:lnTo>
                <a:lnTo>
                  <a:pt x="3390461" y="3257874"/>
                </a:lnTo>
                <a:lnTo>
                  <a:pt x="3341569" y="3259401"/>
                </a:lnTo>
                <a:lnTo>
                  <a:pt x="3289619" y="3254819"/>
                </a:lnTo>
                <a:lnTo>
                  <a:pt x="3237670" y="3248707"/>
                </a:lnTo>
                <a:lnTo>
                  <a:pt x="3185721" y="3241066"/>
                </a:lnTo>
                <a:lnTo>
                  <a:pt x="3133771" y="3234956"/>
                </a:lnTo>
                <a:lnTo>
                  <a:pt x="3081822" y="3231899"/>
                </a:lnTo>
                <a:lnTo>
                  <a:pt x="3031400" y="3231899"/>
                </a:lnTo>
                <a:lnTo>
                  <a:pt x="2984035" y="3238011"/>
                </a:lnTo>
                <a:lnTo>
                  <a:pt x="2935140" y="3250235"/>
                </a:lnTo>
                <a:lnTo>
                  <a:pt x="2890830" y="3268570"/>
                </a:lnTo>
                <a:lnTo>
                  <a:pt x="2844995" y="3293018"/>
                </a:lnTo>
                <a:lnTo>
                  <a:pt x="2799158" y="3317465"/>
                </a:lnTo>
                <a:lnTo>
                  <a:pt x="2753317" y="3344964"/>
                </a:lnTo>
                <a:lnTo>
                  <a:pt x="2709007" y="3370942"/>
                </a:lnTo>
                <a:lnTo>
                  <a:pt x="2661643" y="3393859"/>
                </a:lnTo>
                <a:lnTo>
                  <a:pt x="2615805" y="3412195"/>
                </a:lnTo>
                <a:lnTo>
                  <a:pt x="2568440" y="3424418"/>
                </a:lnTo>
                <a:lnTo>
                  <a:pt x="2519548" y="3429000"/>
                </a:lnTo>
                <a:lnTo>
                  <a:pt x="2470653" y="3424418"/>
                </a:lnTo>
                <a:lnTo>
                  <a:pt x="2423286" y="3412195"/>
                </a:lnTo>
                <a:lnTo>
                  <a:pt x="2377451" y="3393859"/>
                </a:lnTo>
                <a:lnTo>
                  <a:pt x="2330084" y="3370942"/>
                </a:lnTo>
                <a:lnTo>
                  <a:pt x="2285773" y="3344964"/>
                </a:lnTo>
                <a:lnTo>
                  <a:pt x="2239936" y="3317465"/>
                </a:lnTo>
                <a:lnTo>
                  <a:pt x="2194099" y="3293018"/>
                </a:lnTo>
                <a:lnTo>
                  <a:pt x="2148261" y="3268570"/>
                </a:lnTo>
                <a:lnTo>
                  <a:pt x="2102426" y="3250235"/>
                </a:lnTo>
                <a:lnTo>
                  <a:pt x="2055059" y="3238011"/>
                </a:lnTo>
                <a:lnTo>
                  <a:pt x="2007691" y="3231899"/>
                </a:lnTo>
                <a:lnTo>
                  <a:pt x="1957269" y="3231899"/>
                </a:lnTo>
                <a:lnTo>
                  <a:pt x="1905320" y="3234956"/>
                </a:lnTo>
                <a:lnTo>
                  <a:pt x="1853373" y="3241066"/>
                </a:lnTo>
                <a:lnTo>
                  <a:pt x="1801421" y="3248707"/>
                </a:lnTo>
                <a:lnTo>
                  <a:pt x="1749472" y="3254819"/>
                </a:lnTo>
                <a:lnTo>
                  <a:pt x="1697523" y="3259401"/>
                </a:lnTo>
                <a:lnTo>
                  <a:pt x="1648630" y="3257874"/>
                </a:lnTo>
                <a:lnTo>
                  <a:pt x="1601266" y="3251762"/>
                </a:lnTo>
                <a:lnTo>
                  <a:pt x="1555428" y="3238011"/>
                </a:lnTo>
                <a:lnTo>
                  <a:pt x="1517230" y="3218148"/>
                </a:lnTo>
                <a:lnTo>
                  <a:pt x="1480559" y="3192174"/>
                </a:lnTo>
                <a:lnTo>
                  <a:pt x="1448472" y="3161614"/>
                </a:lnTo>
                <a:lnTo>
                  <a:pt x="1416386" y="3126473"/>
                </a:lnTo>
                <a:lnTo>
                  <a:pt x="1387354" y="3089802"/>
                </a:lnTo>
                <a:lnTo>
                  <a:pt x="1358325" y="3051604"/>
                </a:lnTo>
                <a:lnTo>
                  <a:pt x="1329295" y="3013408"/>
                </a:lnTo>
                <a:lnTo>
                  <a:pt x="1300263" y="2976737"/>
                </a:lnTo>
                <a:lnTo>
                  <a:pt x="1269704" y="2941596"/>
                </a:lnTo>
                <a:lnTo>
                  <a:pt x="1234563" y="2911037"/>
                </a:lnTo>
                <a:lnTo>
                  <a:pt x="1200949" y="2883535"/>
                </a:lnTo>
                <a:lnTo>
                  <a:pt x="1162751" y="2862145"/>
                </a:lnTo>
                <a:lnTo>
                  <a:pt x="1121495" y="2843809"/>
                </a:lnTo>
                <a:lnTo>
                  <a:pt x="1077188" y="2828531"/>
                </a:lnTo>
                <a:lnTo>
                  <a:pt x="1031348" y="2814777"/>
                </a:lnTo>
                <a:lnTo>
                  <a:pt x="985513" y="2802553"/>
                </a:lnTo>
                <a:lnTo>
                  <a:pt x="938145" y="2790330"/>
                </a:lnTo>
                <a:lnTo>
                  <a:pt x="893838" y="2776579"/>
                </a:lnTo>
                <a:lnTo>
                  <a:pt x="849525" y="2761300"/>
                </a:lnTo>
                <a:lnTo>
                  <a:pt x="808275" y="2742965"/>
                </a:lnTo>
                <a:lnTo>
                  <a:pt x="771601" y="2720045"/>
                </a:lnTo>
                <a:lnTo>
                  <a:pt x="737987" y="2692543"/>
                </a:lnTo>
                <a:lnTo>
                  <a:pt x="710485" y="2658929"/>
                </a:lnTo>
                <a:lnTo>
                  <a:pt x="687568" y="2622258"/>
                </a:lnTo>
                <a:lnTo>
                  <a:pt x="669232" y="2581005"/>
                </a:lnTo>
                <a:lnTo>
                  <a:pt x="653954" y="2536695"/>
                </a:lnTo>
                <a:lnTo>
                  <a:pt x="640203" y="2492387"/>
                </a:lnTo>
                <a:lnTo>
                  <a:pt x="627979" y="2445020"/>
                </a:lnTo>
                <a:lnTo>
                  <a:pt x="615753" y="2399185"/>
                </a:lnTo>
                <a:lnTo>
                  <a:pt x="602002" y="2353345"/>
                </a:lnTo>
                <a:lnTo>
                  <a:pt x="586724" y="2309035"/>
                </a:lnTo>
                <a:lnTo>
                  <a:pt x="568388" y="2267782"/>
                </a:lnTo>
                <a:lnTo>
                  <a:pt x="546998" y="2229583"/>
                </a:lnTo>
                <a:lnTo>
                  <a:pt x="519496" y="2195970"/>
                </a:lnTo>
                <a:lnTo>
                  <a:pt x="488937" y="2160826"/>
                </a:lnTo>
                <a:lnTo>
                  <a:pt x="453796" y="2130269"/>
                </a:lnTo>
                <a:lnTo>
                  <a:pt x="415595" y="2101240"/>
                </a:lnTo>
                <a:lnTo>
                  <a:pt x="377399" y="2072208"/>
                </a:lnTo>
                <a:lnTo>
                  <a:pt x="339201" y="2043179"/>
                </a:lnTo>
                <a:lnTo>
                  <a:pt x="302530" y="2014147"/>
                </a:lnTo>
                <a:lnTo>
                  <a:pt x="267389" y="1982060"/>
                </a:lnTo>
                <a:lnTo>
                  <a:pt x="236829" y="1949976"/>
                </a:lnTo>
                <a:lnTo>
                  <a:pt x="210855" y="1913305"/>
                </a:lnTo>
                <a:lnTo>
                  <a:pt x="190992" y="1875107"/>
                </a:lnTo>
                <a:lnTo>
                  <a:pt x="177241" y="1829269"/>
                </a:lnTo>
                <a:lnTo>
                  <a:pt x="171129" y="1781905"/>
                </a:lnTo>
                <a:lnTo>
                  <a:pt x="169599" y="1733010"/>
                </a:lnTo>
                <a:lnTo>
                  <a:pt x="174184" y="1681060"/>
                </a:lnTo>
                <a:lnTo>
                  <a:pt x="180296" y="1629111"/>
                </a:lnTo>
                <a:lnTo>
                  <a:pt x="187935" y="1577162"/>
                </a:lnTo>
                <a:lnTo>
                  <a:pt x="194049" y="1525212"/>
                </a:lnTo>
                <a:lnTo>
                  <a:pt x="197104" y="1473263"/>
                </a:lnTo>
                <a:lnTo>
                  <a:pt x="197104" y="1422841"/>
                </a:lnTo>
                <a:lnTo>
                  <a:pt x="190992" y="1375479"/>
                </a:lnTo>
                <a:lnTo>
                  <a:pt x="178768" y="1328111"/>
                </a:lnTo>
                <a:lnTo>
                  <a:pt x="160433" y="1283801"/>
                </a:lnTo>
                <a:lnTo>
                  <a:pt x="137515" y="1237964"/>
                </a:lnTo>
                <a:lnTo>
                  <a:pt x="111538" y="1192129"/>
                </a:lnTo>
                <a:lnTo>
                  <a:pt x="84039" y="1146289"/>
                </a:lnTo>
                <a:lnTo>
                  <a:pt x="58064" y="1101978"/>
                </a:lnTo>
                <a:lnTo>
                  <a:pt x="35144" y="1054614"/>
                </a:lnTo>
                <a:lnTo>
                  <a:pt x="16808" y="1008776"/>
                </a:lnTo>
                <a:lnTo>
                  <a:pt x="4585" y="961409"/>
                </a:lnTo>
                <a:lnTo>
                  <a:pt x="0" y="912517"/>
                </a:lnTo>
                <a:lnTo>
                  <a:pt x="4585" y="863625"/>
                </a:lnTo>
                <a:lnTo>
                  <a:pt x="16808" y="816260"/>
                </a:lnTo>
                <a:lnTo>
                  <a:pt x="35144" y="770420"/>
                </a:lnTo>
                <a:lnTo>
                  <a:pt x="58064" y="723055"/>
                </a:lnTo>
                <a:lnTo>
                  <a:pt x="84039" y="678745"/>
                </a:lnTo>
                <a:lnTo>
                  <a:pt x="111538" y="632910"/>
                </a:lnTo>
                <a:lnTo>
                  <a:pt x="137515" y="587070"/>
                </a:lnTo>
                <a:lnTo>
                  <a:pt x="160433" y="541232"/>
                </a:lnTo>
                <a:lnTo>
                  <a:pt x="178768" y="496922"/>
                </a:lnTo>
                <a:lnTo>
                  <a:pt x="190992" y="449557"/>
                </a:lnTo>
                <a:lnTo>
                  <a:pt x="197104" y="402192"/>
                </a:lnTo>
                <a:lnTo>
                  <a:pt x="197104" y="351770"/>
                </a:lnTo>
                <a:lnTo>
                  <a:pt x="194049" y="299821"/>
                </a:lnTo>
                <a:lnTo>
                  <a:pt x="187935" y="247872"/>
                </a:lnTo>
                <a:lnTo>
                  <a:pt x="180296" y="195922"/>
                </a:lnTo>
                <a:lnTo>
                  <a:pt x="174184" y="143973"/>
                </a:lnTo>
                <a:lnTo>
                  <a:pt x="169599" y="92024"/>
                </a:lnTo>
                <a:lnTo>
                  <a:pt x="171129" y="43131"/>
                </a:lnTo>
                <a:close/>
              </a:path>
            </a:pathLst>
          </a:custGeom>
        </p:spPr>
      </p:pic>
      <p:sp>
        <p:nvSpPr>
          <p:cNvPr id="28" name="Freeform: Shape 27">
            <a:extLst>
              <a:ext uri="{FF2B5EF4-FFF2-40B4-BE49-F238E27FC236}">
                <a16:creationId xmlns:a16="http://schemas.microsoft.com/office/drawing/2014/main" id="{EADB851D-BD3C-4632-AD82-D2D2EEFBA2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82017" y="3754146"/>
            <a:ext cx="3309983" cy="3103853"/>
          </a:xfrm>
          <a:custGeom>
            <a:avLst/>
            <a:gdLst>
              <a:gd name="connsiteX0" fmla="*/ 2022059 w 3309983"/>
              <a:gd name="connsiteY0" fmla="*/ 0 h 3103853"/>
              <a:gd name="connsiteX1" fmla="*/ 2061297 w 3309983"/>
              <a:gd name="connsiteY1" fmla="*/ 3678 h 3103853"/>
              <a:gd name="connsiteX2" fmla="*/ 2099311 w 3309983"/>
              <a:gd name="connsiteY2" fmla="*/ 13488 h 3103853"/>
              <a:gd name="connsiteX3" fmla="*/ 2136099 w 3309983"/>
              <a:gd name="connsiteY3" fmla="*/ 28203 h 3103853"/>
              <a:gd name="connsiteX4" fmla="*/ 2174111 w 3309983"/>
              <a:gd name="connsiteY4" fmla="*/ 46597 h 3103853"/>
              <a:gd name="connsiteX5" fmla="*/ 2209672 w 3309983"/>
              <a:gd name="connsiteY5" fmla="*/ 67443 h 3103853"/>
              <a:gd name="connsiteX6" fmla="*/ 2246460 w 3309983"/>
              <a:gd name="connsiteY6" fmla="*/ 89515 h 3103853"/>
              <a:gd name="connsiteX7" fmla="*/ 2283247 w 3309983"/>
              <a:gd name="connsiteY7" fmla="*/ 109134 h 3103853"/>
              <a:gd name="connsiteX8" fmla="*/ 2320033 w 3309983"/>
              <a:gd name="connsiteY8" fmla="*/ 128755 h 3103853"/>
              <a:gd name="connsiteX9" fmla="*/ 2355594 w 3309983"/>
              <a:gd name="connsiteY9" fmla="*/ 143469 h 3103853"/>
              <a:gd name="connsiteX10" fmla="*/ 2394834 w 3309983"/>
              <a:gd name="connsiteY10" fmla="*/ 153279 h 3103853"/>
              <a:gd name="connsiteX11" fmla="*/ 2432846 w 3309983"/>
              <a:gd name="connsiteY11" fmla="*/ 158184 h 3103853"/>
              <a:gd name="connsiteX12" fmla="*/ 2473311 w 3309983"/>
              <a:gd name="connsiteY12" fmla="*/ 158184 h 3103853"/>
              <a:gd name="connsiteX13" fmla="*/ 2515004 w 3309983"/>
              <a:gd name="connsiteY13" fmla="*/ 155732 h 3103853"/>
              <a:gd name="connsiteX14" fmla="*/ 2556695 w 3309983"/>
              <a:gd name="connsiteY14" fmla="*/ 150827 h 3103853"/>
              <a:gd name="connsiteX15" fmla="*/ 2598388 w 3309983"/>
              <a:gd name="connsiteY15" fmla="*/ 144696 h 3103853"/>
              <a:gd name="connsiteX16" fmla="*/ 2640079 w 3309983"/>
              <a:gd name="connsiteY16" fmla="*/ 139791 h 3103853"/>
              <a:gd name="connsiteX17" fmla="*/ 2681772 w 3309983"/>
              <a:gd name="connsiteY17" fmla="*/ 136111 h 3103853"/>
              <a:gd name="connsiteX18" fmla="*/ 2721011 w 3309983"/>
              <a:gd name="connsiteY18" fmla="*/ 137338 h 3103853"/>
              <a:gd name="connsiteX19" fmla="*/ 2759024 w 3309983"/>
              <a:gd name="connsiteY19" fmla="*/ 142243 h 3103853"/>
              <a:gd name="connsiteX20" fmla="*/ 2795812 w 3309983"/>
              <a:gd name="connsiteY20" fmla="*/ 153279 h 3103853"/>
              <a:gd name="connsiteX21" fmla="*/ 2826468 w 3309983"/>
              <a:gd name="connsiteY21" fmla="*/ 169220 h 3103853"/>
              <a:gd name="connsiteX22" fmla="*/ 2855897 w 3309983"/>
              <a:gd name="connsiteY22" fmla="*/ 190066 h 3103853"/>
              <a:gd name="connsiteX23" fmla="*/ 2881648 w 3309983"/>
              <a:gd name="connsiteY23" fmla="*/ 214590 h 3103853"/>
              <a:gd name="connsiteX24" fmla="*/ 2907399 w 3309983"/>
              <a:gd name="connsiteY24" fmla="*/ 242793 h 3103853"/>
              <a:gd name="connsiteX25" fmla="*/ 2930697 w 3309983"/>
              <a:gd name="connsiteY25" fmla="*/ 272223 h 3103853"/>
              <a:gd name="connsiteX26" fmla="*/ 2953995 w 3309983"/>
              <a:gd name="connsiteY26" fmla="*/ 302879 h 3103853"/>
              <a:gd name="connsiteX27" fmla="*/ 2977294 w 3309983"/>
              <a:gd name="connsiteY27" fmla="*/ 333535 h 3103853"/>
              <a:gd name="connsiteX28" fmla="*/ 3000592 w 3309983"/>
              <a:gd name="connsiteY28" fmla="*/ 362964 h 3103853"/>
              <a:gd name="connsiteX29" fmla="*/ 3025118 w 3309983"/>
              <a:gd name="connsiteY29" fmla="*/ 391167 h 3103853"/>
              <a:gd name="connsiteX30" fmla="*/ 3053321 w 3309983"/>
              <a:gd name="connsiteY30" fmla="*/ 415693 h 3103853"/>
              <a:gd name="connsiteX31" fmla="*/ 3080299 w 3309983"/>
              <a:gd name="connsiteY31" fmla="*/ 437765 h 3103853"/>
              <a:gd name="connsiteX32" fmla="*/ 3110953 w 3309983"/>
              <a:gd name="connsiteY32" fmla="*/ 454931 h 3103853"/>
              <a:gd name="connsiteX33" fmla="*/ 3144062 w 3309983"/>
              <a:gd name="connsiteY33" fmla="*/ 469646 h 3103853"/>
              <a:gd name="connsiteX34" fmla="*/ 3179622 w 3309983"/>
              <a:gd name="connsiteY34" fmla="*/ 481908 h 3103853"/>
              <a:gd name="connsiteX35" fmla="*/ 3216409 w 3309983"/>
              <a:gd name="connsiteY35" fmla="*/ 492944 h 3103853"/>
              <a:gd name="connsiteX36" fmla="*/ 3253196 w 3309983"/>
              <a:gd name="connsiteY36" fmla="*/ 502755 h 3103853"/>
              <a:gd name="connsiteX37" fmla="*/ 3291210 w 3309983"/>
              <a:gd name="connsiteY37" fmla="*/ 512565 h 3103853"/>
              <a:gd name="connsiteX38" fmla="*/ 3309983 w 3309983"/>
              <a:gd name="connsiteY38" fmla="*/ 518391 h 3103853"/>
              <a:gd name="connsiteX39" fmla="*/ 3309983 w 3309983"/>
              <a:gd name="connsiteY39" fmla="*/ 3103853 h 3103853"/>
              <a:gd name="connsiteX40" fmla="*/ 454246 w 3309983"/>
              <a:gd name="connsiteY40" fmla="*/ 3103853 h 3103853"/>
              <a:gd name="connsiteX41" fmla="*/ 438991 w 3309983"/>
              <a:gd name="connsiteY41" fmla="*/ 3076613 h 3103853"/>
              <a:gd name="connsiteX42" fmla="*/ 416921 w 3309983"/>
              <a:gd name="connsiteY42" fmla="*/ 3049636 h 3103853"/>
              <a:gd name="connsiteX43" fmla="*/ 392395 w 3309983"/>
              <a:gd name="connsiteY43" fmla="*/ 3021432 h 3103853"/>
              <a:gd name="connsiteX44" fmla="*/ 364192 w 3309983"/>
              <a:gd name="connsiteY44" fmla="*/ 2996908 h 3103853"/>
              <a:gd name="connsiteX45" fmla="*/ 333535 w 3309983"/>
              <a:gd name="connsiteY45" fmla="*/ 2973610 h 3103853"/>
              <a:gd name="connsiteX46" fmla="*/ 302880 w 3309983"/>
              <a:gd name="connsiteY46" fmla="*/ 2950312 h 3103853"/>
              <a:gd name="connsiteX47" fmla="*/ 272224 w 3309983"/>
              <a:gd name="connsiteY47" fmla="*/ 2927014 h 3103853"/>
              <a:gd name="connsiteX48" fmla="*/ 242794 w 3309983"/>
              <a:gd name="connsiteY48" fmla="*/ 2903714 h 3103853"/>
              <a:gd name="connsiteX49" fmla="*/ 214591 w 3309983"/>
              <a:gd name="connsiteY49" fmla="*/ 2877964 h 3103853"/>
              <a:gd name="connsiteX50" fmla="*/ 190066 w 3309983"/>
              <a:gd name="connsiteY50" fmla="*/ 2852214 h 3103853"/>
              <a:gd name="connsiteX51" fmla="*/ 169221 w 3309983"/>
              <a:gd name="connsiteY51" fmla="*/ 2822783 h 3103853"/>
              <a:gd name="connsiteX52" fmla="*/ 153281 w 3309983"/>
              <a:gd name="connsiteY52" fmla="*/ 2792128 h 3103853"/>
              <a:gd name="connsiteX53" fmla="*/ 142244 w 3309983"/>
              <a:gd name="connsiteY53" fmla="*/ 2755342 h 3103853"/>
              <a:gd name="connsiteX54" fmla="*/ 137339 w 3309983"/>
              <a:gd name="connsiteY54" fmla="*/ 2717328 h 3103853"/>
              <a:gd name="connsiteX55" fmla="*/ 136112 w 3309983"/>
              <a:gd name="connsiteY55" fmla="*/ 2678088 h 3103853"/>
              <a:gd name="connsiteX56" fmla="*/ 139791 w 3309983"/>
              <a:gd name="connsiteY56" fmla="*/ 2636396 h 3103853"/>
              <a:gd name="connsiteX57" fmla="*/ 144696 w 3309983"/>
              <a:gd name="connsiteY57" fmla="*/ 2594705 h 3103853"/>
              <a:gd name="connsiteX58" fmla="*/ 150827 w 3309983"/>
              <a:gd name="connsiteY58" fmla="*/ 2553012 h 3103853"/>
              <a:gd name="connsiteX59" fmla="*/ 155732 w 3309983"/>
              <a:gd name="connsiteY59" fmla="*/ 2511321 h 3103853"/>
              <a:gd name="connsiteX60" fmla="*/ 158185 w 3309983"/>
              <a:gd name="connsiteY60" fmla="*/ 2469629 h 3103853"/>
              <a:gd name="connsiteX61" fmla="*/ 158185 w 3309983"/>
              <a:gd name="connsiteY61" fmla="*/ 2429163 h 3103853"/>
              <a:gd name="connsiteX62" fmla="*/ 153281 w 3309983"/>
              <a:gd name="connsiteY62" fmla="*/ 2391151 h 3103853"/>
              <a:gd name="connsiteX63" fmla="*/ 143470 w 3309983"/>
              <a:gd name="connsiteY63" fmla="*/ 2353137 h 3103853"/>
              <a:gd name="connsiteX64" fmla="*/ 128755 w 3309983"/>
              <a:gd name="connsiteY64" fmla="*/ 2317576 h 3103853"/>
              <a:gd name="connsiteX65" fmla="*/ 110362 w 3309983"/>
              <a:gd name="connsiteY65" fmla="*/ 2280789 h 3103853"/>
              <a:gd name="connsiteX66" fmla="*/ 89515 w 3309983"/>
              <a:gd name="connsiteY66" fmla="*/ 2244004 h 3103853"/>
              <a:gd name="connsiteX67" fmla="*/ 67444 w 3309983"/>
              <a:gd name="connsiteY67" fmla="*/ 2207216 h 3103853"/>
              <a:gd name="connsiteX68" fmla="*/ 46598 w 3309983"/>
              <a:gd name="connsiteY68" fmla="*/ 2171654 h 3103853"/>
              <a:gd name="connsiteX69" fmla="*/ 28203 w 3309983"/>
              <a:gd name="connsiteY69" fmla="*/ 2133642 h 3103853"/>
              <a:gd name="connsiteX70" fmla="*/ 13490 w 3309983"/>
              <a:gd name="connsiteY70" fmla="*/ 2096855 h 3103853"/>
              <a:gd name="connsiteX71" fmla="*/ 3680 w 3309983"/>
              <a:gd name="connsiteY71" fmla="*/ 2058841 h 3103853"/>
              <a:gd name="connsiteX72" fmla="*/ 0 w 3309983"/>
              <a:gd name="connsiteY72" fmla="*/ 2019602 h 3103853"/>
              <a:gd name="connsiteX73" fmla="*/ 3680 w 3309983"/>
              <a:gd name="connsiteY73" fmla="*/ 1980363 h 3103853"/>
              <a:gd name="connsiteX74" fmla="*/ 13490 w 3309983"/>
              <a:gd name="connsiteY74" fmla="*/ 1942350 h 3103853"/>
              <a:gd name="connsiteX75" fmla="*/ 28203 w 3309983"/>
              <a:gd name="connsiteY75" fmla="*/ 1905563 h 3103853"/>
              <a:gd name="connsiteX76" fmla="*/ 46598 w 3309983"/>
              <a:gd name="connsiteY76" fmla="*/ 1867550 h 3103853"/>
              <a:gd name="connsiteX77" fmla="*/ 67444 w 3309983"/>
              <a:gd name="connsiteY77" fmla="*/ 1831989 h 3103853"/>
              <a:gd name="connsiteX78" fmla="*/ 89515 w 3309983"/>
              <a:gd name="connsiteY78" fmla="*/ 1795203 h 3103853"/>
              <a:gd name="connsiteX79" fmla="*/ 110362 w 3309983"/>
              <a:gd name="connsiteY79" fmla="*/ 1758415 h 3103853"/>
              <a:gd name="connsiteX80" fmla="*/ 128755 w 3309983"/>
              <a:gd name="connsiteY80" fmla="*/ 1721629 h 3103853"/>
              <a:gd name="connsiteX81" fmla="*/ 143470 w 3309983"/>
              <a:gd name="connsiteY81" fmla="*/ 1686067 h 3103853"/>
              <a:gd name="connsiteX82" fmla="*/ 153281 w 3309983"/>
              <a:gd name="connsiteY82" fmla="*/ 1648054 h 3103853"/>
              <a:gd name="connsiteX83" fmla="*/ 158185 w 3309983"/>
              <a:gd name="connsiteY83" fmla="*/ 1610042 h 3103853"/>
              <a:gd name="connsiteX84" fmla="*/ 158185 w 3309983"/>
              <a:gd name="connsiteY84" fmla="*/ 1569576 h 3103853"/>
              <a:gd name="connsiteX85" fmla="*/ 155732 w 3309983"/>
              <a:gd name="connsiteY85" fmla="*/ 1527883 h 3103853"/>
              <a:gd name="connsiteX86" fmla="*/ 150827 w 3309983"/>
              <a:gd name="connsiteY86" fmla="*/ 1486192 h 3103853"/>
              <a:gd name="connsiteX87" fmla="*/ 144696 w 3309983"/>
              <a:gd name="connsiteY87" fmla="*/ 1444499 h 3103853"/>
              <a:gd name="connsiteX88" fmla="*/ 139791 w 3309983"/>
              <a:gd name="connsiteY88" fmla="*/ 1402808 h 3103853"/>
              <a:gd name="connsiteX89" fmla="*/ 136112 w 3309983"/>
              <a:gd name="connsiteY89" fmla="*/ 1361117 h 3103853"/>
              <a:gd name="connsiteX90" fmla="*/ 137339 w 3309983"/>
              <a:gd name="connsiteY90" fmla="*/ 1321877 h 3103853"/>
              <a:gd name="connsiteX91" fmla="*/ 142244 w 3309983"/>
              <a:gd name="connsiteY91" fmla="*/ 1283864 h 3103853"/>
              <a:gd name="connsiteX92" fmla="*/ 153281 w 3309983"/>
              <a:gd name="connsiteY92" fmla="*/ 1247077 h 3103853"/>
              <a:gd name="connsiteX93" fmla="*/ 169221 w 3309983"/>
              <a:gd name="connsiteY93" fmla="*/ 1216422 h 3103853"/>
              <a:gd name="connsiteX94" fmla="*/ 190066 w 3309983"/>
              <a:gd name="connsiteY94" fmla="*/ 1186992 h 3103853"/>
              <a:gd name="connsiteX95" fmla="*/ 214591 w 3309983"/>
              <a:gd name="connsiteY95" fmla="*/ 1161241 h 3103853"/>
              <a:gd name="connsiteX96" fmla="*/ 242794 w 3309983"/>
              <a:gd name="connsiteY96" fmla="*/ 1135491 h 3103853"/>
              <a:gd name="connsiteX97" fmla="*/ 272224 w 3309983"/>
              <a:gd name="connsiteY97" fmla="*/ 1112191 h 3103853"/>
              <a:gd name="connsiteX98" fmla="*/ 302880 w 3309983"/>
              <a:gd name="connsiteY98" fmla="*/ 1088893 h 3103853"/>
              <a:gd name="connsiteX99" fmla="*/ 333535 w 3309983"/>
              <a:gd name="connsiteY99" fmla="*/ 1065594 h 3103853"/>
              <a:gd name="connsiteX100" fmla="*/ 364192 w 3309983"/>
              <a:gd name="connsiteY100" fmla="*/ 1042296 h 3103853"/>
              <a:gd name="connsiteX101" fmla="*/ 392395 w 3309983"/>
              <a:gd name="connsiteY101" fmla="*/ 1017772 h 3103853"/>
              <a:gd name="connsiteX102" fmla="*/ 416921 w 3309983"/>
              <a:gd name="connsiteY102" fmla="*/ 989569 h 3103853"/>
              <a:gd name="connsiteX103" fmla="*/ 438991 w 3309983"/>
              <a:gd name="connsiteY103" fmla="*/ 962591 h 3103853"/>
              <a:gd name="connsiteX104" fmla="*/ 456159 w 3309983"/>
              <a:gd name="connsiteY104" fmla="*/ 931936 h 3103853"/>
              <a:gd name="connsiteX105" fmla="*/ 470874 w 3309983"/>
              <a:gd name="connsiteY105" fmla="*/ 898828 h 3103853"/>
              <a:gd name="connsiteX106" fmla="*/ 483136 w 3309983"/>
              <a:gd name="connsiteY106" fmla="*/ 863267 h 3103853"/>
              <a:gd name="connsiteX107" fmla="*/ 494172 w 3309983"/>
              <a:gd name="connsiteY107" fmla="*/ 826479 h 3103853"/>
              <a:gd name="connsiteX108" fmla="*/ 503983 w 3309983"/>
              <a:gd name="connsiteY108" fmla="*/ 789692 h 3103853"/>
              <a:gd name="connsiteX109" fmla="*/ 513793 w 3309983"/>
              <a:gd name="connsiteY109" fmla="*/ 751680 h 3103853"/>
              <a:gd name="connsiteX110" fmla="*/ 524829 w 3309983"/>
              <a:gd name="connsiteY110" fmla="*/ 716119 h 3103853"/>
              <a:gd name="connsiteX111" fmla="*/ 537091 w 3309983"/>
              <a:gd name="connsiteY111" fmla="*/ 680557 h 3103853"/>
              <a:gd name="connsiteX112" fmla="*/ 551806 w 3309983"/>
              <a:gd name="connsiteY112" fmla="*/ 647450 h 3103853"/>
              <a:gd name="connsiteX113" fmla="*/ 570199 w 3309983"/>
              <a:gd name="connsiteY113" fmla="*/ 618021 h 3103853"/>
              <a:gd name="connsiteX114" fmla="*/ 592270 w 3309983"/>
              <a:gd name="connsiteY114" fmla="*/ 591044 h 3103853"/>
              <a:gd name="connsiteX115" fmla="*/ 619248 w 3309983"/>
              <a:gd name="connsiteY115" fmla="*/ 568971 h 3103853"/>
              <a:gd name="connsiteX116" fmla="*/ 648679 w 3309983"/>
              <a:gd name="connsiteY116" fmla="*/ 550578 h 3103853"/>
              <a:gd name="connsiteX117" fmla="*/ 681785 w 3309983"/>
              <a:gd name="connsiteY117" fmla="*/ 535863 h 3103853"/>
              <a:gd name="connsiteX118" fmla="*/ 717347 w 3309983"/>
              <a:gd name="connsiteY118" fmla="*/ 523601 h 3103853"/>
              <a:gd name="connsiteX119" fmla="*/ 752908 w 3309983"/>
              <a:gd name="connsiteY119" fmla="*/ 512565 h 3103853"/>
              <a:gd name="connsiteX120" fmla="*/ 790921 w 3309983"/>
              <a:gd name="connsiteY120" fmla="*/ 502755 h 3103853"/>
              <a:gd name="connsiteX121" fmla="*/ 827707 w 3309983"/>
              <a:gd name="connsiteY121" fmla="*/ 492944 h 3103853"/>
              <a:gd name="connsiteX122" fmla="*/ 864495 w 3309983"/>
              <a:gd name="connsiteY122" fmla="*/ 481908 h 3103853"/>
              <a:gd name="connsiteX123" fmla="*/ 900055 w 3309983"/>
              <a:gd name="connsiteY123" fmla="*/ 469646 h 3103853"/>
              <a:gd name="connsiteX124" fmla="*/ 933163 w 3309983"/>
              <a:gd name="connsiteY124" fmla="*/ 454931 h 3103853"/>
              <a:gd name="connsiteX125" fmla="*/ 963819 w 3309983"/>
              <a:gd name="connsiteY125" fmla="*/ 437765 h 3103853"/>
              <a:gd name="connsiteX126" fmla="*/ 990796 w 3309983"/>
              <a:gd name="connsiteY126" fmla="*/ 415693 h 3103853"/>
              <a:gd name="connsiteX127" fmla="*/ 1019000 w 3309983"/>
              <a:gd name="connsiteY127" fmla="*/ 391167 h 3103853"/>
              <a:gd name="connsiteX128" fmla="*/ 1043525 w 3309983"/>
              <a:gd name="connsiteY128" fmla="*/ 362964 h 3103853"/>
              <a:gd name="connsiteX129" fmla="*/ 1066823 w 3309983"/>
              <a:gd name="connsiteY129" fmla="*/ 333535 h 3103853"/>
              <a:gd name="connsiteX130" fmla="*/ 1090122 w 3309983"/>
              <a:gd name="connsiteY130" fmla="*/ 302879 h 3103853"/>
              <a:gd name="connsiteX131" fmla="*/ 1113420 w 3309983"/>
              <a:gd name="connsiteY131" fmla="*/ 272223 h 3103853"/>
              <a:gd name="connsiteX132" fmla="*/ 1136718 w 3309983"/>
              <a:gd name="connsiteY132" fmla="*/ 242793 h 3103853"/>
              <a:gd name="connsiteX133" fmla="*/ 1162470 w 3309983"/>
              <a:gd name="connsiteY133" fmla="*/ 214590 h 3103853"/>
              <a:gd name="connsiteX134" fmla="*/ 1188220 w 3309983"/>
              <a:gd name="connsiteY134" fmla="*/ 190066 h 3103853"/>
              <a:gd name="connsiteX135" fmla="*/ 1217650 w 3309983"/>
              <a:gd name="connsiteY135" fmla="*/ 169220 h 3103853"/>
              <a:gd name="connsiteX136" fmla="*/ 1248306 w 3309983"/>
              <a:gd name="connsiteY136" fmla="*/ 153279 h 3103853"/>
              <a:gd name="connsiteX137" fmla="*/ 1285093 w 3309983"/>
              <a:gd name="connsiteY137" fmla="*/ 142243 h 3103853"/>
              <a:gd name="connsiteX138" fmla="*/ 1323107 w 3309983"/>
              <a:gd name="connsiteY138" fmla="*/ 137338 h 3103853"/>
              <a:gd name="connsiteX139" fmla="*/ 1362345 w 3309983"/>
              <a:gd name="connsiteY139" fmla="*/ 136111 h 3103853"/>
              <a:gd name="connsiteX140" fmla="*/ 1404036 w 3309983"/>
              <a:gd name="connsiteY140" fmla="*/ 139791 h 3103853"/>
              <a:gd name="connsiteX141" fmla="*/ 1445729 w 3309983"/>
              <a:gd name="connsiteY141" fmla="*/ 144696 h 3103853"/>
              <a:gd name="connsiteX142" fmla="*/ 1487421 w 3309983"/>
              <a:gd name="connsiteY142" fmla="*/ 150827 h 3103853"/>
              <a:gd name="connsiteX143" fmla="*/ 1529113 w 3309983"/>
              <a:gd name="connsiteY143" fmla="*/ 155732 h 3103853"/>
              <a:gd name="connsiteX144" fmla="*/ 1570804 w 3309983"/>
              <a:gd name="connsiteY144" fmla="*/ 158184 h 3103853"/>
              <a:gd name="connsiteX145" fmla="*/ 1611271 w 3309983"/>
              <a:gd name="connsiteY145" fmla="*/ 158184 h 3103853"/>
              <a:gd name="connsiteX146" fmla="*/ 1649285 w 3309983"/>
              <a:gd name="connsiteY146" fmla="*/ 153279 h 3103853"/>
              <a:gd name="connsiteX147" fmla="*/ 1687298 w 3309983"/>
              <a:gd name="connsiteY147" fmla="*/ 143469 h 3103853"/>
              <a:gd name="connsiteX148" fmla="*/ 1724085 w 3309983"/>
              <a:gd name="connsiteY148" fmla="*/ 128755 h 3103853"/>
              <a:gd name="connsiteX149" fmla="*/ 1760871 w 3309983"/>
              <a:gd name="connsiteY149" fmla="*/ 109134 h 3103853"/>
              <a:gd name="connsiteX150" fmla="*/ 1797658 w 3309983"/>
              <a:gd name="connsiteY150" fmla="*/ 89515 h 3103853"/>
              <a:gd name="connsiteX151" fmla="*/ 1834445 w 3309983"/>
              <a:gd name="connsiteY151" fmla="*/ 67443 h 3103853"/>
              <a:gd name="connsiteX152" fmla="*/ 1870007 w 3309983"/>
              <a:gd name="connsiteY152" fmla="*/ 46597 h 3103853"/>
              <a:gd name="connsiteX153" fmla="*/ 1908020 w 3309983"/>
              <a:gd name="connsiteY153" fmla="*/ 28203 h 3103853"/>
              <a:gd name="connsiteX154" fmla="*/ 1944806 w 3309983"/>
              <a:gd name="connsiteY154" fmla="*/ 13488 h 3103853"/>
              <a:gd name="connsiteX155" fmla="*/ 1982820 w 3309983"/>
              <a:gd name="connsiteY155" fmla="*/ 3678 h 310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3309983" h="3103853">
                <a:moveTo>
                  <a:pt x="2022059" y="0"/>
                </a:moveTo>
                <a:lnTo>
                  <a:pt x="2061297" y="3678"/>
                </a:lnTo>
                <a:lnTo>
                  <a:pt x="2099311" y="13488"/>
                </a:lnTo>
                <a:lnTo>
                  <a:pt x="2136099" y="28203"/>
                </a:lnTo>
                <a:lnTo>
                  <a:pt x="2174111" y="46597"/>
                </a:lnTo>
                <a:lnTo>
                  <a:pt x="2209672" y="67443"/>
                </a:lnTo>
                <a:lnTo>
                  <a:pt x="2246460" y="89515"/>
                </a:lnTo>
                <a:lnTo>
                  <a:pt x="2283247" y="109134"/>
                </a:lnTo>
                <a:lnTo>
                  <a:pt x="2320033" y="128755"/>
                </a:lnTo>
                <a:lnTo>
                  <a:pt x="2355594" y="143469"/>
                </a:lnTo>
                <a:lnTo>
                  <a:pt x="2394834" y="153279"/>
                </a:lnTo>
                <a:lnTo>
                  <a:pt x="2432846" y="158184"/>
                </a:lnTo>
                <a:lnTo>
                  <a:pt x="2473311" y="158184"/>
                </a:lnTo>
                <a:lnTo>
                  <a:pt x="2515004" y="155732"/>
                </a:lnTo>
                <a:lnTo>
                  <a:pt x="2556695" y="150827"/>
                </a:lnTo>
                <a:lnTo>
                  <a:pt x="2598388" y="144696"/>
                </a:lnTo>
                <a:lnTo>
                  <a:pt x="2640079" y="139791"/>
                </a:lnTo>
                <a:lnTo>
                  <a:pt x="2681772" y="136111"/>
                </a:lnTo>
                <a:lnTo>
                  <a:pt x="2721011" y="137338"/>
                </a:lnTo>
                <a:lnTo>
                  <a:pt x="2759024" y="142243"/>
                </a:lnTo>
                <a:lnTo>
                  <a:pt x="2795812" y="153279"/>
                </a:lnTo>
                <a:lnTo>
                  <a:pt x="2826468" y="169220"/>
                </a:lnTo>
                <a:lnTo>
                  <a:pt x="2855897" y="190066"/>
                </a:lnTo>
                <a:lnTo>
                  <a:pt x="2881648" y="214590"/>
                </a:lnTo>
                <a:lnTo>
                  <a:pt x="2907399" y="242793"/>
                </a:lnTo>
                <a:lnTo>
                  <a:pt x="2930697" y="272223"/>
                </a:lnTo>
                <a:lnTo>
                  <a:pt x="2953995" y="302879"/>
                </a:lnTo>
                <a:lnTo>
                  <a:pt x="2977294" y="333535"/>
                </a:lnTo>
                <a:lnTo>
                  <a:pt x="3000592" y="362964"/>
                </a:lnTo>
                <a:lnTo>
                  <a:pt x="3025118" y="391167"/>
                </a:lnTo>
                <a:lnTo>
                  <a:pt x="3053321" y="415693"/>
                </a:lnTo>
                <a:lnTo>
                  <a:pt x="3080299" y="437765"/>
                </a:lnTo>
                <a:lnTo>
                  <a:pt x="3110953" y="454931"/>
                </a:lnTo>
                <a:lnTo>
                  <a:pt x="3144062" y="469646"/>
                </a:lnTo>
                <a:lnTo>
                  <a:pt x="3179622" y="481908"/>
                </a:lnTo>
                <a:lnTo>
                  <a:pt x="3216409" y="492944"/>
                </a:lnTo>
                <a:lnTo>
                  <a:pt x="3253196" y="502755"/>
                </a:lnTo>
                <a:lnTo>
                  <a:pt x="3291210" y="512565"/>
                </a:lnTo>
                <a:lnTo>
                  <a:pt x="3309983" y="518391"/>
                </a:lnTo>
                <a:lnTo>
                  <a:pt x="3309983" y="3103853"/>
                </a:lnTo>
                <a:lnTo>
                  <a:pt x="454246" y="3103853"/>
                </a:lnTo>
                <a:lnTo>
                  <a:pt x="438991" y="3076613"/>
                </a:lnTo>
                <a:lnTo>
                  <a:pt x="416921" y="3049636"/>
                </a:lnTo>
                <a:lnTo>
                  <a:pt x="392395" y="3021432"/>
                </a:lnTo>
                <a:lnTo>
                  <a:pt x="364192" y="2996908"/>
                </a:lnTo>
                <a:lnTo>
                  <a:pt x="333535" y="2973610"/>
                </a:lnTo>
                <a:lnTo>
                  <a:pt x="302880" y="2950312"/>
                </a:lnTo>
                <a:lnTo>
                  <a:pt x="272224" y="2927014"/>
                </a:lnTo>
                <a:lnTo>
                  <a:pt x="242794" y="2903714"/>
                </a:lnTo>
                <a:lnTo>
                  <a:pt x="214591" y="2877964"/>
                </a:lnTo>
                <a:lnTo>
                  <a:pt x="190066" y="2852214"/>
                </a:lnTo>
                <a:lnTo>
                  <a:pt x="169221" y="2822783"/>
                </a:lnTo>
                <a:lnTo>
                  <a:pt x="153281" y="2792128"/>
                </a:lnTo>
                <a:lnTo>
                  <a:pt x="142244" y="2755342"/>
                </a:lnTo>
                <a:lnTo>
                  <a:pt x="137339" y="2717328"/>
                </a:lnTo>
                <a:lnTo>
                  <a:pt x="136112" y="2678088"/>
                </a:lnTo>
                <a:lnTo>
                  <a:pt x="139791" y="2636396"/>
                </a:lnTo>
                <a:lnTo>
                  <a:pt x="144696" y="2594705"/>
                </a:lnTo>
                <a:lnTo>
                  <a:pt x="150827" y="2553012"/>
                </a:lnTo>
                <a:lnTo>
                  <a:pt x="155732" y="2511321"/>
                </a:lnTo>
                <a:lnTo>
                  <a:pt x="158185" y="2469629"/>
                </a:lnTo>
                <a:lnTo>
                  <a:pt x="158185" y="2429163"/>
                </a:lnTo>
                <a:lnTo>
                  <a:pt x="153281" y="2391151"/>
                </a:lnTo>
                <a:lnTo>
                  <a:pt x="143470" y="2353137"/>
                </a:lnTo>
                <a:lnTo>
                  <a:pt x="128755" y="2317576"/>
                </a:lnTo>
                <a:lnTo>
                  <a:pt x="110362" y="2280789"/>
                </a:lnTo>
                <a:lnTo>
                  <a:pt x="89515" y="2244004"/>
                </a:lnTo>
                <a:lnTo>
                  <a:pt x="67444" y="2207216"/>
                </a:lnTo>
                <a:lnTo>
                  <a:pt x="46598" y="2171654"/>
                </a:lnTo>
                <a:lnTo>
                  <a:pt x="28203" y="2133642"/>
                </a:lnTo>
                <a:lnTo>
                  <a:pt x="13490" y="2096855"/>
                </a:lnTo>
                <a:lnTo>
                  <a:pt x="3680" y="2058841"/>
                </a:lnTo>
                <a:lnTo>
                  <a:pt x="0" y="2019602"/>
                </a:lnTo>
                <a:lnTo>
                  <a:pt x="3680" y="1980363"/>
                </a:lnTo>
                <a:lnTo>
                  <a:pt x="13490" y="1942350"/>
                </a:lnTo>
                <a:lnTo>
                  <a:pt x="28203" y="1905563"/>
                </a:lnTo>
                <a:lnTo>
                  <a:pt x="46598" y="1867550"/>
                </a:lnTo>
                <a:lnTo>
                  <a:pt x="67444" y="1831989"/>
                </a:lnTo>
                <a:lnTo>
                  <a:pt x="89515" y="1795203"/>
                </a:lnTo>
                <a:lnTo>
                  <a:pt x="110362" y="1758415"/>
                </a:lnTo>
                <a:lnTo>
                  <a:pt x="128755" y="1721629"/>
                </a:lnTo>
                <a:lnTo>
                  <a:pt x="143470" y="1686067"/>
                </a:lnTo>
                <a:lnTo>
                  <a:pt x="153281" y="1648054"/>
                </a:lnTo>
                <a:lnTo>
                  <a:pt x="158185" y="1610042"/>
                </a:lnTo>
                <a:lnTo>
                  <a:pt x="158185" y="1569576"/>
                </a:lnTo>
                <a:lnTo>
                  <a:pt x="155732" y="1527883"/>
                </a:lnTo>
                <a:lnTo>
                  <a:pt x="150827" y="1486192"/>
                </a:lnTo>
                <a:lnTo>
                  <a:pt x="144696" y="1444499"/>
                </a:lnTo>
                <a:lnTo>
                  <a:pt x="139791" y="1402808"/>
                </a:lnTo>
                <a:lnTo>
                  <a:pt x="136112" y="1361117"/>
                </a:lnTo>
                <a:lnTo>
                  <a:pt x="137339" y="1321877"/>
                </a:lnTo>
                <a:lnTo>
                  <a:pt x="142244" y="1283864"/>
                </a:lnTo>
                <a:lnTo>
                  <a:pt x="153281" y="1247077"/>
                </a:lnTo>
                <a:lnTo>
                  <a:pt x="169221" y="1216422"/>
                </a:lnTo>
                <a:lnTo>
                  <a:pt x="190066" y="1186992"/>
                </a:lnTo>
                <a:lnTo>
                  <a:pt x="214591" y="1161241"/>
                </a:lnTo>
                <a:lnTo>
                  <a:pt x="242794" y="1135491"/>
                </a:lnTo>
                <a:lnTo>
                  <a:pt x="272224" y="1112191"/>
                </a:lnTo>
                <a:lnTo>
                  <a:pt x="302880" y="1088893"/>
                </a:lnTo>
                <a:lnTo>
                  <a:pt x="333535" y="1065594"/>
                </a:lnTo>
                <a:lnTo>
                  <a:pt x="364192" y="1042296"/>
                </a:lnTo>
                <a:lnTo>
                  <a:pt x="392395" y="1017772"/>
                </a:lnTo>
                <a:lnTo>
                  <a:pt x="416921" y="989569"/>
                </a:lnTo>
                <a:lnTo>
                  <a:pt x="438991" y="962591"/>
                </a:lnTo>
                <a:lnTo>
                  <a:pt x="456159" y="931936"/>
                </a:lnTo>
                <a:lnTo>
                  <a:pt x="470874" y="898828"/>
                </a:lnTo>
                <a:lnTo>
                  <a:pt x="483136" y="863267"/>
                </a:lnTo>
                <a:lnTo>
                  <a:pt x="494172" y="826479"/>
                </a:lnTo>
                <a:lnTo>
                  <a:pt x="503983" y="789692"/>
                </a:lnTo>
                <a:lnTo>
                  <a:pt x="513793" y="751680"/>
                </a:lnTo>
                <a:lnTo>
                  <a:pt x="524829" y="716119"/>
                </a:lnTo>
                <a:lnTo>
                  <a:pt x="537091" y="680557"/>
                </a:lnTo>
                <a:lnTo>
                  <a:pt x="551806" y="647450"/>
                </a:lnTo>
                <a:lnTo>
                  <a:pt x="570199" y="618021"/>
                </a:lnTo>
                <a:lnTo>
                  <a:pt x="592270" y="591044"/>
                </a:lnTo>
                <a:lnTo>
                  <a:pt x="619248" y="568971"/>
                </a:lnTo>
                <a:lnTo>
                  <a:pt x="648679" y="550578"/>
                </a:lnTo>
                <a:lnTo>
                  <a:pt x="681785" y="535863"/>
                </a:lnTo>
                <a:lnTo>
                  <a:pt x="717347" y="523601"/>
                </a:lnTo>
                <a:lnTo>
                  <a:pt x="752908" y="512565"/>
                </a:lnTo>
                <a:lnTo>
                  <a:pt x="790921" y="502755"/>
                </a:lnTo>
                <a:lnTo>
                  <a:pt x="827707" y="492944"/>
                </a:lnTo>
                <a:lnTo>
                  <a:pt x="864495" y="481908"/>
                </a:lnTo>
                <a:lnTo>
                  <a:pt x="900055" y="469646"/>
                </a:lnTo>
                <a:lnTo>
                  <a:pt x="933163" y="454931"/>
                </a:lnTo>
                <a:lnTo>
                  <a:pt x="963819" y="437765"/>
                </a:lnTo>
                <a:lnTo>
                  <a:pt x="990796" y="415693"/>
                </a:lnTo>
                <a:lnTo>
                  <a:pt x="1019000" y="391167"/>
                </a:lnTo>
                <a:lnTo>
                  <a:pt x="1043525" y="362964"/>
                </a:lnTo>
                <a:lnTo>
                  <a:pt x="1066823" y="333535"/>
                </a:lnTo>
                <a:lnTo>
                  <a:pt x="1090122" y="302879"/>
                </a:lnTo>
                <a:lnTo>
                  <a:pt x="1113420" y="272223"/>
                </a:lnTo>
                <a:lnTo>
                  <a:pt x="1136718" y="242793"/>
                </a:lnTo>
                <a:lnTo>
                  <a:pt x="1162470" y="214590"/>
                </a:lnTo>
                <a:lnTo>
                  <a:pt x="1188220" y="190066"/>
                </a:lnTo>
                <a:lnTo>
                  <a:pt x="1217650" y="169220"/>
                </a:lnTo>
                <a:lnTo>
                  <a:pt x="1248306" y="153279"/>
                </a:lnTo>
                <a:lnTo>
                  <a:pt x="1285093" y="142243"/>
                </a:lnTo>
                <a:lnTo>
                  <a:pt x="1323107" y="137338"/>
                </a:lnTo>
                <a:lnTo>
                  <a:pt x="1362345" y="136111"/>
                </a:lnTo>
                <a:lnTo>
                  <a:pt x="1404036" y="139791"/>
                </a:lnTo>
                <a:lnTo>
                  <a:pt x="1445729" y="144696"/>
                </a:lnTo>
                <a:lnTo>
                  <a:pt x="1487421" y="150827"/>
                </a:lnTo>
                <a:lnTo>
                  <a:pt x="1529113" y="155732"/>
                </a:lnTo>
                <a:lnTo>
                  <a:pt x="1570804" y="158184"/>
                </a:lnTo>
                <a:lnTo>
                  <a:pt x="1611271" y="158184"/>
                </a:lnTo>
                <a:lnTo>
                  <a:pt x="1649285" y="153279"/>
                </a:lnTo>
                <a:lnTo>
                  <a:pt x="1687298" y="143469"/>
                </a:lnTo>
                <a:lnTo>
                  <a:pt x="1724085" y="128755"/>
                </a:lnTo>
                <a:lnTo>
                  <a:pt x="1760871" y="109134"/>
                </a:lnTo>
                <a:lnTo>
                  <a:pt x="1797658" y="89515"/>
                </a:lnTo>
                <a:lnTo>
                  <a:pt x="1834445" y="67443"/>
                </a:lnTo>
                <a:lnTo>
                  <a:pt x="1870007" y="46597"/>
                </a:lnTo>
                <a:lnTo>
                  <a:pt x="1908020" y="28203"/>
                </a:lnTo>
                <a:lnTo>
                  <a:pt x="1944806" y="13488"/>
                </a:lnTo>
                <a:lnTo>
                  <a:pt x="1982820" y="3678"/>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Calibri" panose="020F0502020204030204"/>
            </a:endParaRPr>
          </a:p>
        </p:txBody>
      </p:sp>
      <p:pic>
        <p:nvPicPr>
          <p:cNvPr id="7" name="Afbeelding 6">
            <a:extLst>
              <a:ext uri="{FF2B5EF4-FFF2-40B4-BE49-F238E27FC236}">
                <a16:creationId xmlns:a16="http://schemas.microsoft.com/office/drawing/2014/main" id="{CE51BF32-31FD-C95C-E2E4-D7C4D8A09AE0}"/>
              </a:ext>
            </a:extLst>
          </p:cNvPr>
          <p:cNvPicPr>
            <a:picLocks noChangeAspect="1"/>
          </p:cNvPicPr>
          <p:nvPr/>
        </p:nvPicPr>
        <p:blipFill rotWithShape="1">
          <a:blip r:embed="rId4"/>
          <a:srcRect l="15869" r="17873" b="-2"/>
          <a:stretch/>
        </p:blipFill>
        <p:spPr>
          <a:xfrm>
            <a:off x="9018358" y="3890298"/>
            <a:ext cx="3173643" cy="2967700"/>
          </a:xfrm>
          <a:custGeom>
            <a:avLst/>
            <a:gdLst/>
            <a:ahLst/>
            <a:cxnLst/>
            <a:rect l="l" t="t" r="r" b="b"/>
            <a:pathLst>
              <a:path w="3173643" h="2967700">
                <a:moveTo>
                  <a:pt x="1885720" y="0"/>
                </a:moveTo>
                <a:lnTo>
                  <a:pt x="1922313" y="3430"/>
                </a:lnTo>
                <a:lnTo>
                  <a:pt x="1957763" y="12579"/>
                </a:lnTo>
                <a:lnTo>
                  <a:pt x="1992070" y="26302"/>
                </a:lnTo>
                <a:lnTo>
                  <a:pt x="2027519" y="43455"/>
                </a:lnTo>
                <a:lnTo>
                  <a:pt x="2060683" y="62896"/>
                </a:lnTo>
                <a:lnTo>
                  <a:pt x="2094991" y="83480"/>
                </a:lnTo>
                <a:lnTo>
                  <a:pt x="2129297" y="101777"/>
                </a:lnTo>
                <a:lnTo>
                  <a:pt x="2163602" y="120075"/>
                </a:lnTo>
                <a:lnTo>
                  <a:pt x="2196766" y="133797"/>
                </a:lnTo>
                <a:lnTo>
                  <a:pt x="2233360" y="142945"/>
                </a:lnTo>
                <a:lnTo>
                  <a:pt x="2268809" y="147520"/>
                </a:lnTo>
                <a:lnTo>
                  <a:pt x="2306546" y="147520"/>
                </a:lnTo>
                <a:lnTo>
                  <a:pt x="2345428" y="145233"/>
                </a:lnTo>
                <a:lnTo>
                  <a:pt x="2384308" y="140659"/>
                </a:lnTo>
                <a:lnTo>
                  <a:pt x="2423190" y="134941"/>
                </a:lnTo>
                <a:lnTo>
                  <a:pt x="2462070" y="130367"/>
                </a:lnTo>
                <a:lnTo>
                  <a:pt x="2500951" y="126936"/>
                </a:lnTo>
                <a:lnTo>
                  <a:pt x="2537544" y="128079"/>
                </a:lnTo>
                <a:lnTo>
                  <a:pt x="2572995" y="132653"/>
                </a:lnTo>
                <a:lnTo>
                  <a:pt x="2607301" y="142945"/>
                </a:lnTo>
                <a:lnTo>
                  <a:pt x="2635891" y="157812"/>
                </a:lnTo>
                <a:lnTo>
                  <a:pt x="2663335" y="177253"/>
                </a:lnTo>
                <a:lnTo>
                  <a:pt x="2687350" y="200124"/>
                </a:lnTo>
                <a:lnTo>
                  <a:pt x="2711365" y="226426"/>
                </a:lnTo>
                <a:lnTo>
                  <a:pt x="2733093" y="253871"/>
                </a:lnTo>
                <a:lnTo>
                  <a:pt x="2754820" y="282461"/>
                </a:lnTo>
                <a:lnTo>
                  <a:pt x="2776547" y="311049"/>
                </a:lnTo>
                <a:lnTo>
                  <a:pt x="2798275" y="338495"/>
                </a:lnTo>
                <a:lnTo>
                  <a:pt x="2821146" y="364797"/>
                </a:lnTo>
                <a:lnTo>
                  <a:pt x="2847448" y="387669"/>
                </a:lnTo>
                <a:lnTo>
                  <a:pt x="2872607" y="408253"/>
                </a:lnTo>
                <a:lnTo>
                  <a:pt x="2901195" y="424261"/>
                </a:lnTo>
                <a:lnTo>
                  <a:pt x="2932071" y="437985"/>
                </a:lnTo>
                <a:lnTo>
                  <a:pt x="2965233" y="449420"/>
                </a:lnTo>
                <a:lnTo>
                  <a:pt x="2999539" y="459712"/>
                </a:lnTo>
                <a:lnTo>
                  <a:pt x="3033847" y="468861"/>
                </a:lnTo>
                <a:lnTo>
                  <a:pt x="3069297" y="478010"/>
                </a:lnTo>
                <a:lnTo>
                  <a:pt x="3102460" y="488302"/>
                </a:lnTo>
                <a:lnTo>
                  <a:pt x="3135622" y="499737"/>
                </a:lnTo>
                <a:lnTo>
                  <a:pt x="3166499" y="513461"/>
                </a:lnTo>
                <a:lnTo>
                  <a:pt x="3173643" y="517926"/>
                </a:lnTo>
                <a:lnTo>
                  <a:pt x="3173643" y="2967700"/>
                </a:lnTo>
                <a:lnTo>
                  <a:pt x="452321" y="2967700"/>
                </a:lnTo>
                <a:lnTo>
                  <a:pt x="450560" y="2961831"/>
                </a:lnTo>
                <a:lnTo>
                  <a:pt x="439125" y="2928666"/>
                </a:lnTo>
                <a:lnTo>
                  <a:pt x="425402" y="2897790"/>
                </a:lnTo>
                <a:lnTo>
                  <a:pt x="409392" y="2869201"/>
                </a:lnTo>
                <a:lnTo>
                  <a:pt x="388809" y="2844043"/>
                </a:lnTo>
                <a:lnTo>
                  <a:pt x="365937" y="2817741"/>
                </a:lnTo>
                <a:lnTo>
                  <a:pt x="339636" y="2794870"/>
                </a:lnTo>
                <a:lnTo>
                  <a:pt x="311046" y="2773142"/>
                </a:lnTo>
                <a:lnTo>
                  <a:pt x="282458" y="2751415"/>
                </a:lnTo>
                <a:lnTo>
                  <a:pt x="253870" y="2729687"/>
                </a:lnTo>
                <a:lnTo>
                  <a:pt x="226423" y="2707959"/>
                </a:lnTo>
                <a:lnTo>
                  <a:pt x="200122" y="2683944"/>
                </a:lnTo>
                <a:lnTo>
                  <a:pt x="177251" y="2659930"/>
                </a:lnTo>
                <a:lnTo>
                  <a:pt x="157812" y="2632484"/>
                </a:lnTo>
                <a:lnTo>
                  <a:pt x="142945" y="2603895"/>
                </a:lnTo>
                <a:lnTo>
                  <a:pt x="132653" y="2569589"/>
                </a:lnTo>
                <a:lnTo>
                  <a:pt x="128079" y="2534138"/>
                </a:lnTo>
                <a:lnTo>
                  <a:pt x="126934" y="2497543"/>
                </a:lnTo>
                <a:lnTo>
                  <a:pt x="130365" y="2458662"/>
                </a:lnTo>
                <a:lnTo>
                  <a:pt x="134940" y="2419782"/>
                </a:lnTo>
                <a:lnTo>
                  <a:pt x="140657" y="2380900"/>
                </a:lnTo>
                <a:lnTo>
                  <a:pt x="145232" y="2342019"/>
                </a:lnTo>
                <a:lnTo>
                  <a:pt x="147519" y="2303138"/>
                </a:lnTo>
                <a:lnTo>
                  <a:pt x="147519" y="2265400"/>
                </a:lnTo>
                <a:lnTo>
                  <a:pt x="142945" y="2229950"/>
                </a:lnTo>
                <a:lnTo>
                  <a:pt x="133796" y="2194499"/>
                </a:lnTo>
                <a:lnTo>
                  <a:pt x="120073" y="2161335"/>
                </a:lnTo>
                <a:lnTo>
                  <a:pt x="102920" y="2127029"/>
                </a:lnTo>
                <a:lnTo>
                  <a:pt x="83479" y="2092723"/>
                </a:lnTo>
                <a:lnTo>
                  <a:pt x="62897" y="2058415"/>
                </a:lnTo>
                <a:lnTo>
                  <a:pt x="43456" y="2025251"/>
                </a:lnTo>
                <a:lnTo>
                  <a:pt x="26302" y="1989801"/>
                </a:lnTo>
                <a:lnTo>
                  <a:pt x="12580" y="1955494"/>
                </a:lnTo>
                <a:lnTo>
                  <a:pt x="3431" y="1920043"/>
                </a:lnTo>
                <a:lnTo>
                  <a:pt x="0" y="1883449"/>
                </a:lnTo>
                <a:lnTo>
                  <a:pt x="3431" y="1846856"/>
                </a:lnTo>
                <a:lnTo>
                  <a:pt x="12580" y="1811405"/>
                </a:lnTo>
                <a:lnTo>
                  <a:pt x="26302" y="1777098"/>
                </a:lnTo>
                <a:lnTo>
                  <a:pt x="43456" y="1741648"/>
                </a:lnTo>
                <a:lnTo>
                  <a:pt x="62897" y="1708484"/>
                </a:lnTo>
                <a:lnTo>
                  <a:pt x="83479" y="1674178"/>
                </a:lnTo>
                <a:lnTo>
                  <a:pt x="102920" y="1639870"/>
                </a:lnTo>
                <a:lnTo>
                  <a:pt x="120073" y="1605564"/>
                </a:lnTo>
                <a:lnTo>
                  <a:pt x="133796" y="1572400"/>
                </a:lnTo>
                <a:lnTo>
                  <a:pt x="142945" y="1536949"/>
                </a:lnTo>
                <a:lnTo>
                  <a:pt x="147519" y="1501500"/>
                </a:lnTo>
                <a:lnTo>
                  <a:pt x="147519" y="1463762"/>
                </a:lnTo>
                <a:lnTo>
                  <a:pt x="145232" y="1424880"/>
                </a:lnTo>
                <a:lnTo>
                  <a:pt x="140657" y="1386000"/>
                </a:lnTo>
                <a:lnTo>
                  <a:pt x="134940" y="1347118"/>
                </a:lnTo>
                <a:lnTo>
                  <a:pt x="130365" y="1308237"/>
                </a:lnTo>
                <a:lnTo>
                  <a:pt x="126934" y="1269356"/>
                </a:lnTo>
                <a:lnTo>
                  <a:pt x="128079" y="1232762"/>
                </a:lnTo>
                <a:lnTo>
                  <a:pt x="132653" y="1197312"/>
                </a:lnTo>
                <a:lnTo>
                  <a:pt x="142945" y="1163004"/>
                </a:lnTo>
                <a:lnTo>
                  <a:pt x="157812" y="1134416"/>
                </a:lnTo>
                <a:lnTo>
                  <a:pt x="177251" y="1106970"/>
                </a:lnTo>
                <a:lnTo>
                  <a:pt x="200122" y="1082955"/>
                </a:lnTo>
                <a:lnTo>
                  <a:pt x="226423" y="1058941"/>
                </a:lnTo>
                <a:lnTo>
                  <a:pt x="253870" y="1037212"/>
                </a:lnTo>
                <a:lnTo>
                  <a:pt x="282458" y="1015484"/>
                </a:lnTo>
                <a:lnTo>
                  <a:pt x="311046" y="993757"/>
                </a:lnTo>
                <a:lnTo>
                  <a:pt x="339636" y="972029"/>
                </a:lnTo>
                <a:lnTo>
                  <a:pt x="365937" y="949159"/>
                </a:lnTo>
                <a:lnTo>
                  <a:pt x="388809" y="922857"/>
                </a:lnTo>
                <a:lnTo>
                  <a:pt x="409392" y="897698"/>
                </a:lnTo>
                <a:lnTo>
                  <a:pt x="425402" y="869109"/>
                </a:lnTo>
                <a:lnTo>
                  <a:pt x="439125" y="838233"/>
                </a:lnTo>
                <a:lnTo>
                  <a:pt x="450560" y="805069"/>
                </a:lnTo>
                <a:lnTo>
                  <a:pt x="460852" y="770761"/>
                </a:lnTo>
                <a:lnTo>
                  <a:pt x="470001" y="736455"/>
                </a:lnTo>
                <a:lnTo>
                  <a:pt x="479150" y="701004"/>
                </a:lnTo>
                <a:lnTo>
                  <a:pt x="489442" y="667841"/>
                </a:lnTo>
                <a:lnTo>
                  <a:pt x="500877" y="634677"/>
                </a:lnTo>
                <a:lnTo>
                  <a:pt x="514600" y="603802"/>
                </a:lnTo>
                <a:lnTo>
                  <a:pt x="531753" y="576357"/>
                </a:lnTo>
                <a:lnTo>
                  <a:pt x="552336" y="551198"/>
                </a:lnTo>
                <a:lnTo>
                  <a:pt x="577494" y="530614"/>
                </a:lnTo>
                <a:lnTo>
                  <a:pt x="604941" y="513461"/>
                </a:lnTo>
                <a:lnTo>
                  <a:pt x="635815" y="499737"/>
                </a:lnTo>
                <a:lnTo>
                  <a:pt x="668979" y="488302"/>
                </a:lnTo>
                <a:lnTo>
                  <a:pt x="702142" y="478010"/>
                </a:lnTo>
                <a:lnTo>
                  <a:pt x="737592" y="468861"/>
                </a:lnTo>
                <a:lnTo>
                  <a:pt x="771898" y="459712"/>
                </a:lnTo>
                <a:lnTo>
                  <a:pt x="806205" y="449420"/>
                </a:lnTo>
                <a:lnTo>
                  <a:pt x="839368" y="437985"/>
                </a:lnTo>
                <a:lnTo>
                  <a:pt x="870244" y="424261"/>
                </a:lnTo>
                <a:lnTo>
                  <a:pt x="898833" y="408253"/>
                </a:lnTo>
                <a:lnTo>
                  <a:pt x="923991" y="387669"/>
                </a:lnTo>
                <a:lnTo>
                  <a:pt x="950293" y="364797"/>
                </a:lnTo>
                <a:lnTo>
                  <a:pt x="973165" y="338495"/>
                </a:lnTo>
                <a:lnTo>
                  <a:pt x="994892" y="311049"/>
                </a:lnTo>
                <a:lnTo>
                  <a:pt x="1016619" y="282461"/>
                </a:lnTo>
                <a:lnTo>
                  <a:pt x="1038347" y="253871"/>
                </a:lnTo>
                <a:lnTo>
                  <a:pt x="1060074" y="226426"/>
                </a:lnTo>
                <a:lnTo>
                  <a:pt x="1084089" y="200124"/>
                </a:lnTo>
                <a:lnTo>
                  <a:pt x="1108103" y="177253"/>
                </a:lnTo>
                <a:lnTo>
                  <a:pt x="1135549" y="157812"/>
                </a:lnTo>
                <a:lnTo>
                  <a:pt x="1164137" y="142945"/>
                </a:lnTo>
                <a:lnTo>
                  <a:pt x="1198445" y="132653"/>
                </a:lnTo>
                <a:lnTo>
                  <a:pt x="1233895" y="128079"/>
                </a:lnTo>
                <a:lnTo>
                  <a:pt x="1270487" y="126936"/>
                </a:lnTo>
                <a:lnTo>
                  <a:pt x="1309368" y="130367"/>
                </a:lnTo>
                <a:lnTo>
                  <a:pt x="1348249" y="134941"/>
                </a:lnTo>
                <a:lnTo>
                  <a:pt x="1387131" y="140659"/>
                </a:lnTo>
                <a:lnTo>
                  <a:pt x="1426011" y="145233"/>
                </a:lnTo>
                <a:lnTo>
                  <a:pt x="1464891" y="147520"/>
                </a:lnTo>
                <a:lnTo>
                  <a:pt x="1502630" y="147520"/>
                </a:lnTo>
                <a:lnTo>
                  <a:pt x="1538080" y="142945"/>
                </a:lnTo>
                <a:lnTo>
                  <a:pt x="1573531" y="133797"/>
                </a:lnTo>
                <a:lnTo>
                  <a:pt x="1607837" y="120075"/>
                </a:lnTo>
                <a:lnTo>
                  <a:pt x="1642143" y="101777"/>
                </a:lnTo>
                <a:lnTo>
                  <a:pt x="1676450" y="83480"/>
                </a:lnTo>
                <a:lnTo>
                  <a:pt x="1710756" y="62896"/>
                </a:lnTo>
                <a:lnTo>
                  <a:pt x="1743919" y="43455"/>
                </a:lnTo>
                <a:lnTo>
                  <a:pt x="1779370" y="26302"/>
                </a:lnTo>
                <a:lnTo>
                  <a:pt x="1813676" y="12579"/>
                </a:lnTo>
                <a:lnTo>
                  <a:pt x="1849126" y="3430"/>
                </a:lnTo>
                <a:close/>
              </a:path>
            </a:pathLst>
          </a:custGeom>
        </p:spPr>
      </p:pic>
    </p:spTree>
    <p:extLst>
      <p:ext uri="{BB962C8B-B14F-4D97-AF65-F5344CB8AC3E}">
        <p14:creationId xmlns:p14="http://schemas.microsoft.com/office/powerpoint/2010/main" val="792613994"/>
      </p:ext>
    </p:extLst>
  </p:cSld>
  <p:clrMapOvr>
    <a:masterClrMapping/>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voedsel, container, fruit, plastic&#10;&#10;Automatisch gegenereerde beschrijving">
            <a:extLst>
              <a:ext uri="{FF2B5EF4-FFF2-40B4-BE49-F238E27FC236}">
                <a16:creationId xmlns:a16="http://schemas.microsoft.com/office/drawing/2014/main" id="{B0C97DAC-633A-0C03-5A4E-95430F86E015}"/>
              </a:ext>
            </a:extLst>
          </p:cNvPr>
          <p:cNvPicPr>
            <a:picLocks noChangeAspect="1"/>
          </p:cNvPicPr>
          <p:nvPr/>
        </p:nvPicPr>
        <p:blipFill rotWithShape="1">
          <a:blip r:embed="rId2"/>
          <a:srcRect l="5175" r="859" b="1"/>
          <a:stretch/>
        </p:blipFill>
        <p:spPr>
          <a:xfrm>
            <a:off x="7373816" y="2145636"/>
            <a:ext cx="4261588" cy="3954707"/>
          </a:xfrm>
          <a:prstGeom prst="rect">
            <a:avLst/>
          </a:prstGeom>
        </p:spPr>
      </p:pic>
      <p:sp>
        <p:nvSpPr>
          <p:cNvPr id="8" name="Freeform 8">
            <a:extLst>
              <a:ext uri="{FF2B5EF4-FFF2-40B4-BE49-F238E27FC236}">
                <a16:creationId xmlns:a16="http://schemas.microsoft.com/office/drawing/2014/main" id="{21236EB4-E01D-4A24-A687-4E86CA6EE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5" fmla="*/ 9528486 w 12192000"/>
              <a:gd name="connsiteY5" fmla="*/ 2197353 h 6858000"/>
              <a:gd name="connsiteX6" fmla="*/ 9491031 w 12192000"/>
              <a:gd name="connsiteY6" fmla="*/ 2200864 h 6858000"/>
              <a:gd name="connsiteX7" fmla="*/ 9454747 w 12192000"/>
              <a:gd name="connsiteY7" fmla="*/ 2210228 h 6858000"/>
              <a:gd name="connsiteX8" fmla="*/ 9419633 w 12192000"/>
              <a:gd name="connsiteY8" fmla="*/ 2224273 h 6858000"/>
              <a:gd name="connsiteX9" fmla="*/ 9383349 w 12192000"/>
              <a:gd name="connsiteY9" fmla="*/ 2241830 h 6858000"/>
              <a:gd name="connsiteX10" fmla="*/ 9349405 w 12192000"/>
              <a:gd name="connsiteY10" fmla="*/ 2261728 h 6858000"/>
              <a:gd name="connsiteX11" fmla="*/ 9314292 w 12192000"/>
              <a:gd name="connsiteY11" fmla="*/ 2282796 h 6858000"/>
              <a:gd name="connsiteX12" fmla="*/ 9279178 w 12192000"/>
              <a:gd name="connsiteY12" fmla="*/ 2301524 h 6858000"/>
              <a:gd name="connsiteX13" fmla="*/ 9244064 w 12192000"/>
              <a:gd name="connsiteY13" fmla="*/ 2320251 h 6858000"/>
              <a:gd name="connsiteX14" fmla="*/ 9208950 w 12192000"/>
              <a:gd name="connsiteY14" fmla="*/ 2334296 h 6858000"/>
              <a:gd name="connsiteX15" fmla="*/ 9172666 w 12192000"/>
              <a:gd name="connsiteY15" fmla="*/ 2343660 h 6858000"/>
              <a:gd name="connsiteX16" fmla="*/ 9136382 w 12192000"/>
              <a:gd name="connsiteY16" fmla="*/ 2348342 h 6858000"/>
              <a:gd name="connsiteX17" fmla="*/ 9097757 w 12192000"/>
              <a:gd name="connsiteY17" fmla="*/ 2348342 h 6858000"/>
              <a:gd name="connsiteX18" fmla="*/ 9057961 w 12192000"/>
              <a:gd name="connsiteY18" fmla="*/ 2346001 h 6858000"/>
              <a:gd name="connsiteX19" fmla="*/ 9018166 w 12192000"/>
              <a:gd name="connsiteY19" fmla="*/ 2341319 h 6858000"/>
              <a:gd name="connsiteX20" fmla="*/ 8978370 w 12192000"/>
              <a:gd name="connsiteY20" fmla="*/ 2335467 h 6858000"/>
              <a:gd name="connsiteX21" fmla="*/ 8938575 w 12192000"/>
              <a:gd name="connsiteY21" fmla="*/ 2330785 h 6858000"/>
              <a:gd name="connsiteX22" fmla="*/ 8898779 w 12192000"/>
              <a:gd name="connsiteY22" fmla="*/ 2327274 h 6858000"/>
              <a:gd name="connsiteX23" fmla="*/ 8861324 w 12192000"/>
              <a:gd name="connsiteY23" fmla="*/ 2328444 h 6858000"/>
              <a:gd name="connsiteX24" fmla="*/ 8825040 w 12192000"/>
              <a:gd name="connsiteY24" fmla="*/ 2333126 h 6858000"/>
              <a:gd name="connsiteX25" fmla="*/ 8789926 w 12192000"/>
              <a:gd name="connsiteY25" fmla="*/ 2343660 h 6858000"/>
              <a:gd name="connsiteX26" fmla="*/ 8760665 w 12192000"/>
              <a:gd name="connsiteY26" fmla="*/ 2358876 h 6858000"/>
              <a:gd name="connsiteX27" fmla="*/ 8732574 w 12192000"/>
              <a:gd name="connsiteY27" fmla="*/ 2378774 h 6858000"/>
              <a:gd name="connsiteX28" fmla="*/ 8707994 w 12192000"/>
              <a:gd name="connsiteY28" fmla="*/ 2402183 h 6858000"/>
              <a:gd name="connsiteX29" fmla="*/ 8683415 w 12192000"/>
              <a:gd name="connsiteY29" fmla="*/ 2429103 h 6858000"/>
              <a:gd name="connsiteX30" fmla="*/ 8661176 w 12192000"/>
              <a:gd name="connsiteY30" fmla="*/ 2457194 h 6858000"/>
              <a:gd name="connsiteX31" fmla="*/ 8638937 w 12192000"/>
              <a:gd name="connsiteY31" fmla="*/ 2486456 h 6858000"/>
              <a:gd name="connsiteX32" fmla="*/ 8616699 w 12192000"/>
              <a:gd name="connsiteY32" fmla="*/ 2515717 h 6858000"/>
              <a:gd name="connsiteX33" fmla="*/ 8594460 w 12192000"/>
              <a:gd name="connsiteY33" fmla="*/ 2543808 h 6858000"/>
              <a:gd name="connsiteX34" fmla="*/ 8571051 w 12192000"/>
              <a:gd name="connsiteY34" fmla="*/ 2570729 h 6858000"/>
              <a:gd name="connsiteX35" fmla="*/ 8544130 w 12192000"/>
              <a:gd name="connsiteY35" fmla="*/ 2594138 h 6858000"/>
              <a:gd name="connsiteX36" fmla="*/ 8518380 w 12192000"/>
              <a:gd name="connsiteY36" fmla="*/ 2615206 h 6858000"/>
              <a:gd name="connsiteX37" fmla="*/ 8489119 w 12192000"/>
              <a:gd name="connsiteY37" fmla="*/ 2631593 h 6858000"/>
              <a:gd name="connsiteX38" fmla="*/ 8457516 w 12192000"/>
              <a:gd name="connsiteY38" fmla="*/ 2645638 h 6858000"/>
              <a:gd name="connsiteX39" fmla="*/ 8423573 w 12192000"/>
              <a:gd name="connsiteY39" fmla="*/ 2657343 h 6858000"/>
              <a:gd name="connsiteX40" fmla="*/ 8388459 w 12192000"/>
              <a:gd name="connsiteY40" fmla="*/ 2667877 h 6858000"/>
              <a:gd name="connsiteX41" fmla="*/ 8353346 w 12192000"/>
              <a:gd name="connsiteY41" fmla="*/ 2677241 h 6858000"/>
              <a:gd name="connsiteX42" fmla="*/ 8317062 w 12192000"/>
              <a:gd name="connsiteY42" fmla="*/ 2686604 h 6858000"/>
              <a:gd name="connsiteX43" fmla="*/ 8283118 w 12192000"/>
              <a:gd name="connsiteY43" fmla="*/ 2697138 h 6858000"/>
              <a:gd name="connsiteX44" fmla="*/ 8249175 w 12192000"/>
              <a:gd name="connsiteY44" fmla="*/ 2708843 h 6858000"/>
              <a:gd name="connsiteX45" fmla="*/ 8217573 w 12192000"/>
              <a:gd name="connsiteY45" fmla="*/ 2722888 h 6858000"/>
              <a:gd name="connsiteX46" fmla="*/ 8189482 w 12192000"/>
              <a:gd name="connsiteY46" fmla="*/ 2740445 h 6858000"/>
              <a:gd name="connsiteX47" fmla="*/ 8163732 w 12192000"/>
              <a:gd name="connsiteY47" fmla="*/ 2761514 h 6858000"/>
              <a:gd name="connsiteX48" fmla="*/ 8142663 w 12192000"/>
              <a:gd name="connsiteY48" fmla="*/ 2787264 h 6858000"/>
              <a:gd name="connsiteX49" fmla="*/ 8125106 w 12192000"/>
              <a:gd name="connsiteY49" fmla="*/ 2815355 h 6858000"/>
              <a:gd name="connsiteX50" fmla="*/ 8111061 w 12192000"/>
              <a:gd name="connsiteY50" fmla="*/ 2846957 h 6858000"/>
              <a:gd name="connsiteX51" fmla="*/ 8099356 w 12192000"/>
              <a:gd name="connsiteY51" fmla="*/ 2880900 h 6858000"/>
              <a:gd name="connsiteX52" fmla="*/ 8088822 w 12192000"/>
              <a:gd name="connsiteY52" fmla="*/ 2914844 h 6858000"/>
              <a:gd name="connsiteX53" fmla="*/ 8079459 w 12192000"/>
              <a:gd name="connsiteY53" fmla="*/ 2951128 h 6858000"/>
              <a:gd name="connsiteX54" fmla="*/ 8070095 w 12192000"/>
              <a:gd name="connsiteY54" fmla="*/ 2986242 h 6858000"/>
              <a:gd name="connsiteX55" fmla="*/ 8059561 w 12192000"/>
              <a:gd name="connsiteY55" fmla="*/ 3021355 h 6858000"/>
              <a:gd name="connsiteX56" fmla="*/ 8047856 w 12192000"/>
              <a:gd name="connsiteY56" fmla="*/ 3055299 h 6858000"/>
              <a:gd name="connsiteX57" fmla="*/ 8033811 w 12192000"/>
              <a:gd name="connsiteY57" fmla="*/ 3086901 h 6858000"/>
              <a:gd name="connsiteX58" fmla="*/ 8017424 w 12192000"/>
              <a:gd name="connsiteY58" fmla="*/ 3116162 h 6858000"/>
              <a:gd name="connsiteX59" fmla="*/ 7996356 w 12192000"/>
              <a:gd name="connsiteY59" fmla="*/ 3141913 h 6858000"/>
              <a:gd name="connsiteX60" fmla="*/ 7972947 w 12192000"/>
              <a:gd name="connsiteY60" fmla="*/ 3168833 h 6858000"/>
              <a:gd name="connsiteX61" fmla="*/ 7946026 w 12192000"/>
              <a:gd name="connsiteY61" fmla="*/ 3192242 h 6858000"/>
              <a:gd name="connsiteX62" fmla="*/ 7916765 w 12192000"/>
              <a:gd name="connsiteY62" fmla="*/ 3214481 h 6858000"/>
              <a:gd name="connsiteX63" fmla="*/ 7887503 w 12192000"/>
              <a:gd name="connsiteY63" fmla="*/ 3236720 h 6858000"/>
              <a:gd name="connsiteX64" fmla="*/ 7858242 w 12192000"/>
              <a:gd name="connsiteY64" fmla="*/ 3258958 h 6858000"/>
              <a:gd name="connsiteX65" fmla="*/ 7830151 w 12192000"/>
              <a:gd name="connsiteY65" fmla="*/ 3281197 h 6858000"/>
              <a:gd name="connsiteX66" fmla="*/ 7803230 w 12192000"/>
              <a:gd name="connsiteY66" fmla="*/ 3305777 h 6858000"/>
              <a:gd name="connsiteX67" fmla="*/ 7779821 w 12192000"/>
              <a:gd name="connsiteY67" fmla="*/ 3330356 h 6858000"/>
              <a:gd name="connsiteX68" fmla="*/ 7759923 w 12192000"/>
              <a:gd name="connsiteY68" fmla="*/ 3358447 h 6858000"/>
              <a:gd name="connsiteX69" fmla="*/ 7744708 w 12192000"/>
              <a:gd name="connsiteY69" fmla="*/ 3387709 h 6858000"/>
              <a:gd name="connsiteX70" fmla="*/ 7734173 w 12192000"/>
              <a:gd name="connsiteY70" fmla="*/ 3422822 h 6858000"/>
              <a:gd name="connsiteX71" fmla="*/ 7729492 w 12192000"/>
              <a:gd name="connsiteY71" fmla="*/ 3459107 h 6858000"/>
              <a:gd name="connsiteX72" fmla="*/ 7728321 w 12192000"/>
              <a:gd name="connsiteY72" fmla="*/ 3496561 h 6858000"/>
              <a:gd name="connsiteX73" fmla="*/ 7731832 w 12192000"/>
              <a:gd name="connsiteY73" fmla="*/ 3536357 h 6858000"/>
              <a:gd name="connsiteX74" fmla="*/ 7736514 w 12192000"/>
              <a:gd name="connsiteY74" fmla="*/ 3576152 h 6858000"/>
              <a:gd name="connsiteX75" fmla="*/ 7742367 w 12192000"/>
              <a:gd name="connsiteY75" fmla="*/ 3615948 h 6858000"/>
              <a:gd name="connsiteX76" fmla="*/ 7747048 w 12192000"/>
              <a:gd name="connsiteY76" fmla="*/ 3655744 h 6858000"/>
              <a:gd name="connsiteX77" fmla="*/ 7749389 w 12192000"/>
              <a:gd name="connsiteY77" fmla="*/ 3695539 h 6858000"/>
              <a:gd name="connsiteX78" fmla="*/ 7749389 w 12192000"/>
              <a:gd name="connsiteY78" fmla="*/ 3734164 h 6858000"/>
              <a:gd name="connsiteX79" fmla="*/ 7744708 w 12192000"/>
              <a:gd name="connsiteY79" fmla="*/ 3770449 h 6858000"/>
              <a:gd name="connsiteX80" fmla="*/ 7735344 w 12192000"/>
              <a:gd name="connsiteY80" fmla="*/ 3806733 h 6858000"/>
              <a:gd name="connsiteX81" fmla="*/ 7721298 w 12192000"/>
              <a:gd name="connsiteY81" fmla="*/ 3840676 h 6858000"/>
              <a:gd name="connsiteX82" fmla="*/ 7703741 w 12192000"/>
              <a:gd name="connsiteY82" fmla="*/ 3875790 h 6858000"/>
              <a:gd name="connsiteX83" fmla="*/ 7683844 w 12192000"/>
              <a:gd name="connsiteY83" fmla="*/ 3910903 h 6858000"/>
              <a:gd name="connsiteX84" fmla="*/ 7662775 w 12192000"/>
              <a:gd name="connsiteY84" fmla="*/ 3946017 h 6858000"/>
              <a:gd name="connsiteX85" fmla="*/ 7642878 w 12192000"/>
              <a:gd name="connsiteY85" fmla="*/ 3979961 h 6858000"/>
              <a:gd name="connsiteX86" fmla="*/ 7625321 w 12192000"/>
              <a:gd name="connsiteY86" fmla="*/ 4016245 h 6858000"/>
              <a:gd name="connsiteX87" fmla="*/ 7611275 w 12192000"/>
              <a:gd name="connsiteY87" fmla="*/ 4051358 h 6858000"/>
              <a:gd name="connsiteX88" fmla="*/ 7601912 w 12192000"/>
              <a:gd name="connsiteY88" fmla="*/ 4087643 h 6858000"/>
              <a:gd name="connsiteX89" fmla="*/ 7598400 w 12192000"/>
              <a:gd name="connsiteY89" fmla="*/ 4125097 h 6858000"/>
              <a:gd name="connsiteX90" fmla="*/ 7601912 w 12192000"/>
              <a:gd name="connsiteY90" fmla="*/ 4162552 h 6858000"/>
              <a:gd name="connsiteX91" fmla="*/ 7611275 w 12192000"/>
              <a:gd name="connsiteY91" fmla="*/ 4198836 h 6858000"/>
              <a:gd name="connsiteX92" fmla="*/ 7625321 w 12192000"/>
              <a:gd name="connsiteY92" fmla="*/ 4233950 h 6858000"/>
              <a:gd name="connsiteX93" fmla="*/ 7642878 w 12192000"/>
              <a:gd name="connsiteY93" fmla="*/ 4270234 h 6858000"/>
              <a:gd name="connsiteX94" fmla="*/ 7662775 w 12192000"/>
              <a:gd name="connsiteY94" fmla="*/ 4304177 h 6858000"/>
              <a:gd name="connsiteX95" fmla="*/ 7683844 w 12192000"/>
              <a:gd name="connsiteY95" fmla="*/ 4339291 h 6858000"/>
              <a:gd name="connsiteX96" fmla="*/ 7703741 w 12192000"/>
              <a:gd name="connsiteY96" fmla="*/ 4374405 h 6858000"/>
              <a:gd name="connsiteX97" fmla="*/ 7721298 w 12192000"/>
              <a:gd name="connsiteY97" fmla="*/ 4409519 h 6858000"/>
              <a:gd name="connsiteX98" fmla="*/ 7735344 w 12192000"/>
              <a:gd name="connsiteY98" fmla="*/ 4443462 h 6858000"/>
              <a:gd name="connsiteX99" fmla="*/ 7744708 w 12192000"/>
              <a:gd name="connsiteY99" fmla="*/ 4479746 h 6858000"/>
              <a:gd name="connsiteX100" fmla="*/ 7749389 w 12192000"/>
              <a:gd name="connsiteY100" fmla="*/ 4516030 h 6858000"/>
              <a:gd name="connsiteX101" fmla="*/ 7749389 w 12192000"/>
              <a:gd name="connsiteY101" fmla="*/ 4554655 h 6858000"/>
              <a:gd name="connsiteX102" fmla="*/ 7747048 w 12192000"/>
              <a:gd name="connsiteY102" fmla="*/ 4594451 h 6858000"/>
              <a:gd name="connsiteX103" fmla="*/ 7742367 w 12192000"/>
              <a:gd name="connsiteY103" fmla="*/ 4634247 h 6858000"/>
              <a:gd name="connsiteX104" fmla="*/ 7736514 w 12192000"/>
              <a:gd name="connsiteY104" fmla="*/ 4674042 h 6858000"/>
              <a:gd name="connsiteX105" fmla="*/ 7731832 w 12192000"/>
              <a:gd name="connsiteY105" fmla="*/ 4713838 h 6858000"/>
              <a:gd name="connsiteX106" fmla="*/ 7728321 w 12192000"/>
              <a:gd name="connsiteY106" fmla="*/ 4753633 h 6858000"/>
              <a:gd name="connsiteX107" fmla="*/ 7729492 w 12192000"/>
              <a:gd name="connsiteY107" fmla="*/ 4791088 h 6858000"/>
              <a:gd name="connsiteX108" fmla="*/ 7734173 w 12192000"/>
              <a:gd name="connsiteY108" fmla="*/ 4827372 h 6858000"/>
              <a:gd name="connsiteX109" fmla="*/ 7744708 w 12192000"/>
              <a:gd name="connsiteY109" fmla="*/ 4862486 h 6858000"/>
              <a:gd name="connsiteX110" fmla="*/ 7759923 w 12192000"/>
              <a:gd name="connsiteY110" fmla="*/ 4891747 h 6858000"/>
              <a:gd name="connsiteX111" fmla="*/ 7779821 w 12192000"/>
              <a:gd name="connsiteY111" fmla="*/ 4919838 h 6858000"/>
              <a:gd name="connsiteX112" fmla="*/ 7803230 w 12192000"/>
              <a:gd name="connsiteY112" fmla="*/ 4944418 h 6858000"/>
              <a:gd name="connsiteX113" fmla="*/ 7830151 w 12192000"/>
              <a:gd name="connsiteY113" fmla="*/ 4968998 h 6858000"/>
              <a:gd name="connsiteX114" fmla="*/ 7858242 w 12192000"/>
              <a:gd name="connsiteY114" fmla="*/ 4991236 h 6858000"/>
              <a:gd name="connsiteX115" fmla="*/ 7887503 w 12192000"/>
              <a:gd name="connsiteY115" fmla="*/ 5013475 h 6858000"/>
              <a:gd name="connsiteX116" fmla="*/ 7916765 w 12192000"/>
              <a:gd name="connsiteY116" fmla="*/ 5035714 h 6858000"/>
              <a:gd name="connsiteX117" fmla="*/ 7946026 w 12192000"/>
              <a:gd name="connsiteY117" fmla="*/ 5057952 h 6858000"/>
              <a:gd name="connsiteX118" fmla="*/ 7972947 w 12192000"/>
              <a:gd name="connsiteY118" fmla="*/ 5081362 h 6858000"/>
              <a:gd name="connsiteX119" fmla="*/ 7996356 w 12192000"/>
              <a:gd name="connsiteY119" fmla="*/ 5108282 h 6858000"/>
              <a:gd name="connsiteX120" fmla="*/ 8017424 w 12192000"/>
              <a:gd name="connsiteY120" fmla="*/ 5134032 h 6858000"/>
              <a:gd name="connsiteX121" fmla="*/ 8033811 w 12192000"/>
              <a:gd name="connsiteY121" fmla="*/ 5163294 h 6858000"/>
              <a:gd name="connsiteX122" fmla="*/ 8047856 w 12192000"/>
              <a:gd name="connsiteY122" fmla="*/ 5194896 h 6858000"/>
              <a:gd name="connsiteX123" fmla="*/ 8059561 w 12192000"/>
              <a:gd name="connsiteY123" fmla="*/ 5228839 h 6858000"/>
              <a:gd name="connsiteX124" fmla="*/ 8070095 w 12192000"/>
              <a:gd name="connsiteY124" fmla="*/ 5263953 h 6858000"/>
              <a:gd name="connsiteX125" fmla="*/ 8079459 w 12192000"/>
              <a:gd name="connsiteY125" fmla="*/ 5299067 h 6858000"/>
              <a:gd name="connsiteX126" fmla="*/ 8088822 w 12192000"/>
              <a:gd name="connsiteY126" fmla="*/ 5335351 h 6858000"/>
              <a:gd name="connsiteX127" fmla="*/ 8099356 w 12192000"/>
              <a:gd name="connsiteY127" fmla="*/ 5369294 h 6858000"/>
              <a:gd name="connsiteX128" fmla="*/ 8111061 w 12192000"/>
              <a:gd name="connsiteY128" fmla="*/ 5403238 h 6858000"/>
              <a:gd name="connsiteX129" fmla="*/ 8125106 w 12192000"/>
              <a:gd name="connsiteY129" fmla="*/ 5434840 h 6858000"/>
              <a:gd name="connsiteX130" fmla="*/ 8142663 w 12192000"/>
              <a:gd name="connsiteY130" fmla="*/ 5462931 h 6858000"/>
              <a:gd name="connsiteX131" fmla="*/ 8163732 w 12192000"/>
              <a:gd name="connsiteY131" fmla="*/ 5488681 h 6858000"/>
              <a:gd name="connsiteX132" fmla="*/ 8189482 w 12192000"/>
              <a:gd name="connsiteY132" fmla="*/ 5509749 h 6858000"/>
              <a:gd name="connsiteX133" fmla="*/ 8217573 w 12192000"/>
              <a:gd name="connsiteY133" fmla="*/ 5527306 h 6858000"/>
              <a:gd name="connsiteX134" fmla="*/ 8249175 w 12192000"/>
              <a:gd name="connsiteY134" fmla="*/ 5541352 h 6858000"/>
              <a:gd name="connsiteX135" fmla="*/ 8283118 w 12192000"/>
              <a:gd name="connsiteY135" fmla="*/ 5553056 h 6858000"/>
              <a:gd name="connsiteX136" fmla="*/ 8317062 w 12192000"/>
              <a:gd name="connsiteY136" fmla="*/ 5563590 h 6858000"/>
              <a:gd name="connsiteX137" fmla="*/ 8353346 w 12192000"/>
              <a:gd name="connsiteY137" fmla="*/ 5572954 h 6858000"/>
              <a:gd name="connsiteX138" fmla="*/ 8388459 w 12192000"/>
              <a:gd name="connsiteY138" fmla="*/ 5582318 h 6858000"/>
              <a:gd name="connsiteX139" fmla="*/ 8423573 w 12192000"/>
              <a:gd name="connsiteY139" fmla="*/ 5592852 h 6858000"/>
              <a:gd name="connsiteX140" fmla="*/ 8457516 w 12192000"/>
              <a:gd name="connsiteY140" fmla="*/ 5604556 h 6858000"/>
              <a:gd name="connsiteX141" fmla="*/ 8489119 w 12192000"/>
              <a:gd name="connsiteY141" fmla="*/ 5618602 h 6858000"/>
              <a:gd name="connsiteX142" fmla="*/ 8518380 w 12192000"/>
              <a:gd name="connsiteY142" fmla="*/ 5634988 h 6858000"/>
              <a:gd name="connsiteX143" fmla="*/ 8544130 w 12192000"/>
              <a:gd name="connsiteY143" fmla="*/ 5656057 h 6858000"/>
              <a:gd name="connsiteX144" fmla="*/ 8571051 w 12192000"/>
              <a:gd name="connsiteY144" fmla="*/ 5679466 h 6858000"/>
              <a:gd name="connsiteX145" fmla="*/ 8594460 w 12192000"/>
              <a:gd name="connsiteY145" fmla="*/ 5706386 h 6858000"/>
              <a:gd name="connsiteX146" fmla="*/ 8616699 w 12192000"/>
              <a:gd name="connsiteY146" fmla="*/ 5734477 h 6858000"/>
              <a:gd name="connsiteX147" fmla="*/ 8638937 w 12192000"/>
              <a:gd name="connsiteY147" fmla="*/ 5763739 h 6858000"/>
              <a:gd name="connsiteX148" fmla="*/ 8661176 w 12192000"/>
              <a:gd name="connsiteY148" fmla="*/ 5793000 h 6858000"/>
              <a:gd name="connsiteX149" fmla="*/ 8683415 w 12192000"/>
              <a:gd name="connsiteY149" fmla="*/ 5821091 h 6858000"/>
              <a:gd name="connsiteX150" fmla="*/ 8707994 w 12192000"/>
              <a:gd name="connsiteY150" fmla="*/ 5848012 h 6858000"/>
              <a:gd name="connsiteX151" fmla="*/ 8732574 w 12192000"/>
              <a:gd name="connsiteY151" fmla="*/ 5871421 h 6858000"/>
              <a:gd name="connsiteX152" fmla="*/ 8760665 w 12192000"/>
              <a:gd name="connsiteY152" fmla="*/ 5891319 h 6858000"/>
              <a:gd name="connsiteX153" fmla="*/ 8789926 w 12192000"/>
              <a:gd name="connsiteY153" fmla="*/ 5906535 h 6858000"/>
              <a:gd name="connsiteX154" fmla="*/ 8825040 w 12192000"/>
              <a:gd name="connsiteY154" fmla="*/ 5917069 h 6858000"/>
              <a:gd name="connsiteX155" fmla="*/ 8861324 w 12192000"/>
              <a:gd name="connsiteY155" fmla="*/ 5921751 h 6858000"/>
              <a:gd name="connsiteX156" fmla="*/ 8898779 w 12192000"/>
              <a:gd name="connsiteY156" fmla="*/ 5922921 h 6858000"/>
              <a:gd name="connsiteX157" fmla="*/ 8938575 w 12192000"/>
              <a:gd name="connsiteY157" fmla="*/ 5919410 h 6858000"/>
              <a:gd name="connsiteX158" fmla="*/ 8978370 w 12192000"/>
              <a:gd name="connsiteY158" fmla="*/ 5914728 h 6858000"/>
              <a:gd name="connsiteX159" fmla="*/ 9018166 w 12192000"/>
              <a:gd name="connsiteY159" fmla="*/ 5908876 h 6858000"/>
              <a:gd name="connsiteX160" fmla="*/ 9057961 w 12192000"/>
              <a:gd name="connsiteY160" fmla="*/ 5904194 h 6858000"/>
              <a:gd name="connsiteX161" fmla="*/ 9097757 w 12192000"/>
              <a:gd name="connsiteY161" fmla="*/ 5901853 h 6858000"/>
              <a:gd name="connsiteX162" fmla="*/ 9136382 w 12192000"/>
              <a:gd name="connsiteY162" fmla="*/ 5901853 h 6858000"/>
              <a:gd name="connsiteX163" fmla="*/ 9172666 w 12192000"/>
              <a:gd name="connsiteY163" fmla="*/ 5906535 h 6858000"/>
              <a:gd name="connsiteX164" fmla="*/ 9208950 w 12192000"/>
              <a:gd name="connsiteY164" fmla="*/ 5915898 h 6858000"/>
              <a:gd name="connsiteX165" fmla="*/ 9244064 w 12192000"/>
              <a:gd name="connsiteY165" fmla="*/ 5929944 h 6858000"/>
              <a:gd name="connsiteX166" fmla="*/ 9279178 w 12192000"/>
              <a:gd name="connsiteY166" fmla="*/ 5948671 h 6858000"/>
              <a:gd name="connsiteX167" fmla="*/ 9314292 w 12192000"/>
              <a:gd name="connsiteY167" fmla="*/ 5967398 h 6858000"/>
              <a:gd name="connsiteX168" fmla="*/ 9349405 w 12192000"/>
              <a:gd name="connsiteY168" fmla="*/ 5988467 h 6858000"/>
              <a:gd name="connsiteX169" fmla="*/ 9383349 w 12192000"/>
              <a:gd name="connsiteY169" fmla="*/ 6008364 h 6858000"/>
              <a:gd name="connsiteX170" fmla="*/ 9419633 w 12192000"/>
              <a:gd name="connsiteY170" fmla="*/ 6025921 h 6858000"/>
              <a:gd name="connsiteX171" fmla="*/ 9454747 w 12192000"/>
              <a:gd name="connsiteY171" fmla="*/ 6039967 h 6858000"/>
              <a:gd name="connsiteX172" fmla="*/ 9491031 w 12192000"/>
              <a:gd name="connsiteY172" fmla="*/ 6049331 h 6858000"/>
              <a:gd name="connsiteX173" fmla="*/ 9528486 w 12192000"/>
              <a:gd name="connsiteY173" fmla="*/ 6052842 h 6858000"/>
              <a:gd name="connsiteX174" fmla="*/ 9565940 w 12192000"/>
              <a:gd name="connsiteY174" fmla="*/ 6049331 h 6858000"/>
              <a:gd name="connsiteX175" fmla="*/ 9602224 w 12192000"/>
              <a:gd name="connsiteY175" fmla="*/ 6039967 h 6858000"/>
              <a:gd name="connsiteX176" fmla="*/ 9637338 w 12192000"/>
              <a:gd name="connsiteY176" fmla="*/ 6025921 h 6858000"/>
              <a:gd name="connsiteX177" fmla="*/ 9673622 w 12192000"/>
              <a:gd name="connsiteY177" fmla="*/ 6008364 h 6858000"/>
              <a:gd name="connsiteX178" fmla="*/ 9707566 w 12192000"/>
              <a:gd name="connsiteY178" fmla="*/ 5988467 h 6858000"/>
              <a:gd name="connsiteX179" fmla="*/ 9742679 w 12192000"/>
              <a:gd name="connsiteY179" fmla="*/ 5967398 h 6858000"/>
              <a:gd name="connsiteX180" fmla="*/ 9777793 w 12192000"/>
              <a:gd name="connsiteY180" fmla="*/ 5948671 h 6858000"/>
              <a:gd name="connsiteX181" fmla="*/ 9812907 w 12192000"/>
              <a:gd name="connsiteY181" fmla="*/ 5929944 h 6858000"/>
              <a:gd name="connsiteX182" fmla="*/ 9846850 w 12192000"/>
              <a:gd name="connsiteY182" fmla="*/ 5915898 h 6858000"/>
              <a:gd name="connsiteX183" fmla="*/ 9884305 w 12192000"/>
              <a:gd name="connsiteY183" fmla="*/ 5906535 h 6858000"/>
              <a:gd name="connsiteX184" fmla="*/ 9920589 w 12192000"/>
              <a:gd name="connsiteY184" fmla="*/ 5901853 h 6858000"/>
              <a:gd name="connsiteX185" fmla="*/ 9959214 w 12192000"/>
              <a:gd name="connsiteY185" fmla="*/ 5901853 h 6858000"/>
              <a:gd name="connsiteX186" fmla="*/ 9999010 w 12192000"/>
              <a:gd name="connsiteY186" fmla="*/ 5904194 h 6858000"/>
              <a:gd name="connsiteX187" fmla="*/ 10038805 w 12192000"/>
              <a:gd name="connsiteY187" fmla="*/ 5908876 h 6858000"/>
              <a:gd name="connsiteX188" fmla="*/ 10078601 w 12192000"/>
              <a:gd name="connsiteY188" fmla="*/ 5914728 h 6858000"/>
              <a:gd name="connsiteX189" fmla="*/ 10118396 w 12192000"/>
              <a:gd name="connsiteY189" fmla="*/ 5919410 h 6858000"/>
              <a:gd name="connsiteX190" fmla="*/ 10158192 w 12192000"/>
              <a:gd name="connsiteY190" fmla="*/ 5922921 h 6858000"/>
              <a:gd name="connsiteX191" fmla="*/ 10195647 w 12192000"/>
              <a:gd name="connsiteY191" fmla="*/ 5921751 h 6858000"/>
              <a:gd name="connsiteX192" fmla="*/ 10231931 w 12192000"/>
              <a:gd name="connsiteY192" fmla="*/ 5917069 h 6858000"/>
              <a:gd name="connsiteX193" fmla="*/ 10267044 w 12192000"/>
              <a:gd name="connsiteY193" fmla="*/ 5906535 h 6858000"/>
              <a:gd name="connsiteX194" fmla="*/ 10296306 w 12192000"/>
              <a:gd name="connsiteY194" fmla="*/ 5891319 h 6858000"/>
              <a:gd name="connsiteX195" fmla="*/ 10324397 w 12192000"/>
              <a:gd name="connsiteY195" fmla="*/ 5871421 h 6858000"/>
              <a:gd name="connsiteX196" fmla="*/ 10348977 w 12192000"/>
              <a:gd name="connsiteY196" fmla="*/ 5848012 h 6858000"/>
              <a:gd name="connsiteX197" fmla="*/ 10373556 w 12192000"/>
              <a:gd name="connsiteY197" fmla="*/ 5821091 h 6858000"/>
              <a:gd name="connsiteX198" fmla="*/ 10395795 w 12192000"/>
              <a:gd name="connsiteY198" fmla="*/ 5793000 h 6858000"/>
              <a:gd name="connsiteX199" fmla="*/ 10418034 w 12192000"/>
              <a:gd name="connsiteY199" fmla="*/ 5763739 h 6858000"/>
              <a:gd name="connsiteX200" fmla="*/ 10440272 w 12192000"/>
              <a:gd name="connsiteY200" fmla="*/ 5734477 h 6858000"/>
              <a:gd name="connsiteX201" fmla="*/ 10462511 w 12192000"/>
              <a:gd name="connsiteY201" fmla="*/ 5706386 h 6858000"/>
              <a:gd name="connsiteX202" fmla="*/ 10485920 w 12192000"/>
              <a:gd name="connsiteY202" fmla="*/ 5679466 h 6858000"/>
              <a:gd name="connsiteX203" fmla="*/ 10512841 w 12192000"/>
              <a:gd name="connsiteY203" fmla="*/ 5656057 h 6858000"/>
              <a:gd name="connsiteX204" fmla="*/ 10538591 w 12192000"/>
              <a:gd name="connsiteY204" fmla="*/ 5634988 h 6858000"/>
              <a:gd name="connsiteX205" fmla="*/ 10567852 w 12192000"/>
              <a:gd name="connsiteY205" fmla="*/ 5618602 h 6858000"/>
              <a:gd name="connsiteX206" fmla="*/ 10599455 w 12192000"/>
              <a:gd name="connsiteY206" fmla="*/ 5604556 h 6858000"/>
              <a:gd name="connsiteX207" fmla="*/ 10633398 w 12192000"/>
              <a:gd name="connsiteY207" fmla="*/ 5592852 h 6858000"/>
              <a:gd name="connsiteX208" fmla="*/ 10668512 w 12192000"/>
              <a:gd name="connsiteY208" fmla="*/ 5582318 h 6858000"/>
              <a:gd name="connsiteX209" fmla="*/ 10703626 w 12192000"/>
              <a:gd name="connsiteY209" fmla="*/ 5572954 h 6858000"/>
              <a:gd name="connsiteX210" fmla="*/ 10739910 w 12192000"/>
              <a:gd name="connsiteY210" fmla="*/ 5563590 h 6858000"/>
              <a:gd name="connsiteX211" fmla="*/ 10773853 w 12192000"/>
              <a:gd name="connsiteY211" fmla="*/ 5553056 h 6858000"/>
              <a:gd name="connsiteX212" fmla="*/ 10807796 w 12192000"/>
              <a:gd name="connsiteY212" fmla="*/ 5541352 h 6858000"/>
              <a:gd name="connsiteX213" fmla="*/ 10839399 w 12192000"/>
              <a:gd name="connsiteY213" fmla="*/ 5527306 h 6858000"/>
              <a:gd name="connsiteX214" fmla="*/ 10867490 w 12192000"/>
              <a:gd name="connsiteY214" fmla="*/ 5509749 h 6858000"/>
              <a:gd name="connsiteX215" fmla="*/ 10893240 w 12192000"/>
              <a:gd name="connsiteY215" fmla="*/ 5488681 h 6858000"/>
              <a:gd name="connsiteX216" fmla="*/ 10914308 w 12192000"/>
              <a:gd name="connsiteY216" fmla="*/ 5462931 h 6858000"/>
              <a:gd name="connsiteX217" fmla="*/ 10931865 w 12192000"/>
              <a:gd name="connsiteY217" fmla="*/ 5434840 h 6858000"/>
              <a:gd name="connsiteX218" fmla="*/ 10945910 w 12192000"/>
              <a:gd name="connsiteY218" fmla="*/ 5403238 h 6858000"/>
              <a:gd name="connsiteX219" fmla="*/ 10957615 w 12192000"/>
              <a:gd name="connsiteY219" fmla="*/ 5369294 h 6858000"/>
              <a:gd name="connsiteX220" fmla="*/ 10968149 w 12192000"/>
              <a:gd name="connsiteY220" fmla="*/ 5335351 h 6858000"/>
              <a:gd name="connsiteX221" fmla="*/ 10977513 w 12192000"/>
              <a:gd name="connsiteY221" fmla="*/ 5299067 h 6858000"/>
              <a:gd name="connsiteX222" fmla="*/ 10986876 w 12192000"/>
              <a:gd name="connsiteY222" fmla="*/ 5263953 h 6858000"/>
              <a:gd name="connsiteX223" fmla="*/ 10997410 w 12192000"/>
              <a:gd name="connsiteY223" fmla="*/ 5228839 h 6858000"/>
              <a:gd name="connsiteX224" fmla="*/ 11009115 w 12192000"/>
              <a:gd name="connsiteY224" fmla="*/ 5194896 h 6858000"/>
              <a:gd name="connsiteX225" fmla="*/ 11023160 w 12192000"/>
              <a:gd name="connsiteY225" fmla="*/ 5163294 h 6858000"/>
              <a:gd name="connsiteX226" fmla="*/ 11039547 w 12192000"/>
              <a:gd name="connsiteY226" fmla="*/ 5134032 h 6858000"/>
              <a:gd name="connsiteX227" fmla="*/ 11060615 w 12192000"/>
              <a:gd name="connsiteY227" fmla="*/ 5108282 h 6858000"/>
              <a:gd name="connsiteX228" fmla="*/ 11084024 w 12192000"/>
              <a:gd name="connsiteY228" fmla="*/ 5081362 h 6858000"/>
              <a:gd name="connsiteX229" fmla="*/ 11110945 w 12192000"/>
              <a:gd name="connsiteY229" fmla="*/ 5057952 h 6858000"/>
              <a:gd name="connsiteX230" fmla="*/ 11139036 w 12192000"/>
              <a:gd name="connsiteY230" fmla="*/ 5035714 h 6858000"/>
              <a:gd name="connsiteX231" fmla="*/ 11169468 w 12192000"/>
              <a:gd name="connsiteY231" fmla="*/ 5013475 h 6858000"/>
              <a:gd name="connsiteX232" fmla="*/ 11198729 w 12192000"/>
              <a:gd name="connsiteY232" fmla="*/ 4991236 h 6858000"/>
              <a:gd name="connsiteX233" fmla="*/ 11226820 w 12192000"/>
              <a:gd name="connsiteY233" fmla="*/ 4968998 h 6858000"/>
              <a:gd name="connsiteX234" fmla="*/ 11253741 w 12192000"/>
              <a:gd name="connsiteY234" fmla="*/ 4944418 h 6858000"/>
              <a:gd name="connsiteX235" fmla="*/ 11277150 w 12192000"/>
              <a:gd name="connsiteY235" fmla="*/ 4919838 h 6858000"/>
              <a:gd name="connsiteX236" fmla="*/ 11297048 w 12192000"/>
              <a:gd name="connsiteY236" fmla="*/ 4891747 h 6858000"/>
              <a:gd name="connsiteX237" fmla="*/ 11312264 w 12192000"/>
              <a:gd name="connsiteY237" fmla="*/ 4862486 h 6858000"/>
              <a:gd name="connsiteX238" fmla="*/ 11322798 w 12192000"/>
              <a:gd name="connsiteY238" fmla="*/ 4827372 h 6858000"/>
              <a:gd name="connsiteX239" fmla="*/ 11327480 w 12192000"/>
              <a:gd name="connsiteY239" fmla="*/ 4791088 h 6858000"/>
              <a:gd name="connsiteX240" fmla="*/ 11328650 w 12192000"/>
              <a:gd name="connsiteY240" fmla="*/ 4753633 h 6858000"/>
              <a:gd name="connsiteX241" fmla="*/ 11325139 w 12192000"/>
              <a:gd name="connsiteY241" fmla="*/ 4713838 h 6858000"/>
              <a:gd name="connsiteX242" fmla="*/ 11320457 w 12192000"/>
              <a:gd name="connsiteY242" fmla="*/ 4674042 h 6858000"/>
              <a:gd name="connsiteX243" fmla="*/ 11314605 w 12192000"/>
              <a:gd name="connsiteY243" fmla="*/ 4634247 h 6858000"/>
              <a:gd name="connsiteX244" fmla="*/ 11309923 w 12192000"/>
              <a:gd name="connsiteY244" fmla="*/ 4594451 h 6858000"/>
              <a:gd name="connsiteX245" fmla="*/ 11307582 w 12192000"/>
              <a:gd name="connsiteY245" fmla="*/ 4554655 h 6858000"/>
              <a:gd name="connsiteX246" fmla="*/ 11307582 w 12192000"/>
              <a:gd name="connsiteY246" fmla="*/ 4516030 h 6858000"/>
              <a:gd name="connsiteX247" fmla="*/ 11312264 w 12192000"/>
              <a:gd name="connsiteY247" fmla="*/ 4479746 h 6858000"/>
              <a:gd name="connsiteX248" fmla="*/ 11321628 w 12192000"/>
              <a:gd name="connsiteY248" fmla="*/ 4443462 h 6858000"/>
              <a:gd name="connsiteX249" fmla="*/ 11335673 w 12192000"/>
              <a:gd name="connsiteY249" fmla="*/ 4409519 h 6858000"/>
              <a:gd name="connsiteX250" fmla="*/ 11354400 w 12192000"/>
              <a:gd name="connsiteY250" fmla="*/ 4374405 h 6858000"/>
              <a:gd name="connsiteX251" fmla="*/ 11373128 w 12192000"/>
              <a:gd name="connsiteY251" fmla="*/ 4339291 h 6858000"/>
              <a:gd name="connsiteX252" fmla="*/ 11394196 w 12192000"/>
              <a:gd name="connsiteY252" fmla="*/ 4304177 h 6858000"/>
              <a:gd name="connsiteX253" fmla="*/ 11414094 w 12192000"/>
              <a:gd name="connsiteY253" fmla="*/ 4270234 h 6858000"/>
              <a:gd name="connsiteX254" fmla="*/ 11431650 w 12192000"/>
              <a:gd name="connsiteY254" fmla="*/ 4233950 h 6858000"/>
              <a:gd name="connsiteX255" fmla="*/ 11445696 w 12192000"/>
              <a:gd name="connsiteY255" fmla="*/ 4198836 h 6858000"/>
              <a:gd name="connsiteX256" fmla="*/ 11455060 w 12192000"/>
              <a:gd name="connsiteY256" fmla="*/ 4162552 h 6858000"/>
              <a:gd name="connsiteX257" fmla="*/ 11458571 w 12192000"/>
              <a:gd name="connsiteY257" fmla="*/ 4125097 h 6858000"/>
              <a:gd name="connsiteX258" fmla="*/ 11455060 w 12192000"/>
              <a:gd name="connsiteY258" fmla="*/ 4087643 h 6858000"/>
              <a:gd name="connsiteX259" fmla="*/ 11445696 w 12192000"/>
              <a:gd name="connsiteY259" fmla="*/ 4051358 h 6858000"/>
              <a:gd name="connsiteX260" fmla="*/ 11431650 w 12192000"/>
              <a:gd name="connsiteY260" fmla="*/ 4016245 h 6858000"/>
              <a:gd name="connsiteX261" fmla="*/ 11414094 w 12192000"/>
              <a:gd name="connsiteY261" fmla="*/ 3979961 h 6858000"/>
              <a:gd name="connsiteX262" fmla="*/ 11394196 w 12192000"/>
              <a:gd name="connsiteY262" fmla="*/ 3946017 h 6858000"/>
              <a:gd name="connsiteX263" fmla="*/ 11373128 w 12192000"/>
              <a:gd name="connsiteY263" fmla="*/ 3910903 h 6858000"/>
              <a:gd name="connsiteX264" fmla="*/ 11354400 w 12192000"/>
              <a:gd name="connsiteY264" fmla="*/ 3875790 h 6858000"/>
              <a:gd name="connsiteX265" fmla="*/ 11335673 w 12192000"/>
              <a:gd name="connsiteY265" fmla="*/ 3840676 h 6858000"/>
              <a:gd name="connsiteX266" fmla="*/ 11321628 w 12192000"/>
              <a:gd name="connsiteY266" fmla="*/ 3806733 h 6858000"/>
              <a:gd name="connsiteX267" fmla="*/ 11312264 w 12192000"/>
              <a:gd name="connsiteY267" fmla="*/ 3770449 h 6858000"/>
              <a:gd name="connsiteX268" fmla="*/ 11307582 w 12192000"/>
              <a:gd name="connsiteY268" fmla="*/ 3734164 h 6858000"/>
              <a:gd name="connsiteX269" fmla="*/ 11307582 w 12192000"/>
              <a:gd name="connsiteY269" fmla="*/ 3695539 h 6858000"/>
              <a:gd name="connsiteX270" fmla="*/ 11309923 w 12192000"/>
              <a:gd name="connsiteY270" fmla="*/ 3655744 h 6858000"/>
              <a:gd name="connsiteX271" fmla="*/ 11314605 w 12192000"/>
              <a:gd name="connsiteY271" fmla="*/ 3615948 h 6858000"/>
              <a:gd name="connsiteX272" fmla="*/ 11320457 w 12192000"/>
              <a:gd name="connsiteY272" fmla="*/ 3576152 h 6858000"/>
              <a:gd name="connsiteX273" fmla="*/ 11325139 w 12192000"/>
              <a:gd name="connsiteY273" fmla="*/ 3536357 h 6858000"/>
              <a:gd name="connsiteX274" fmla="*/ 11328650 w 12192000"/>
              <a:gd name="connsiteY274" fmla="*/ 3496561 h 6858000"/>
              <a:gd name="connsiteX275" fmla="*/ 11327480 w 12192000"/>
              <a:gd name="connsiteY275" fmla="*/ 3459107 h 6858000"/>
              <a:gd name="connsiteX276" fmla="*/ 11322798 w 12192000"/>
              <a:gd name="connsiteY276" fmla="*/ 3422822 h 6858000"/>
              <a:gd name="connsiteX277" fmla="*/ 11312264 w 12192000"/>
              <a:gd name="connsiteY277" fmla="*/ 3387709 h 6858000"/>
              <a:gd name="connsiteX278" fmla="*/ 11297048 w 12192000"/>
              <a:gd name="connsiteY278" fmla="*/ 3358447 h 6858000"/>
              <a:gd name="connsiteX279" fmla="*/ 11277150 w 12192000"/>
              <a:gd name="connsiteY279" fmla="*/ 3330356 h 6858000"/>
              <a:gd name="connsiteX280" fmla="*/ 11253741 w 12192000"/>
              <a:gd name="connsiteY280" fmla="*/ 3305777 h 6858000"/>
              <a:gd name="connsiteX281" fmla="*/ 11226820 w 12192000"/>
              <a:gd name="connsiteY281" fmla="*/ 3281197 h 6858000"/>
              <a:gd name="connsiteX282" fmla="*/ 11198729 w 12192000"/>
              <a:gd name="connsiteY282" fmla="*/ 3258958 h 6858000"/>
              <a:gd name="connsiteX283" fmla="*/ 11169468 w 12192000"/>
              <a:gd name="connsiteY283" fmla="*/ 3236720 h 6858000"/>
              <a:gd name="connsiteX284" fmla="*/ 11139036 w 12192000"/>
              <a:gd name="connsiteY284" fmla="*/ 3214481 h 6858000"/>
              <a:gd name="connsiteX285" fmla="*/ 11110945 w 12192000"/>
              <a:gd name="connsiteY285" fmla="*/ 3192242 h 6858000"/>
              <a:gd name="connsiteX286" fmla="*/ 11084024 w 12192000"/>
              <a:gd name="connsiteY286" fmla="*/ 3168833 h 6858000"/>
              <a:gd name="connsiteX287" fmla="*/ 11060615 w 12192000"/>
              <a:gd name="connsiteY287" fmla="*/ 3141913 h 6858000"/>
              <a:gd name="connsiteX288" fmla="*/ 11039547 w 12192000"/>
              <a:gd name="connsiteY288" fmla="*/ 3116162 h 6858000"/>
              <a:gd name="connsiteX289" fmla="*/ 11023160 w 12192000"/>
              <a:gd name="connsiteY289" fmla="*/ 3086901 h 6858000"/>
              <a:gd name="connsiteX290" fmla="*/ 11009115 w 12192000"/>
              <a:gd name="connsiteY290" fmla="*/ 3055299 h 6858000"/>
              <a:gd name="connsiteX291" fmla="*/ 10997410 w 12192000"/>
              <a:gd name="connsiteY291" fmla="*/ 3021355 h 6858000"/>
              <a:gd name="connsiteX292" fmla="*/ 10986876 w 12192000"/>
              <a:gd name="connsiteY292" fmla="*/ 2986242 h 6858000"/>
              <a:gd name="connsiteX293" fmla="*/ 10977513 w 12192000"/>
              <a:gd name="connsiteY293" fmla="*/ 2951128 h 6858000"/>
              <a:gd name="connsiteX294" fmla="*/ 10968149 w 12192000"/>
              <a:gd name="connsiteY294" fmla="*/ 2914844 h 6858000"/>
              <a:gd name="connsiteX295" fmla="*/ 10957615 w 12192000"/>
              <a:gd name="connsiteY295" fmla="*/ 2880900 h 6858000"/>
              <a:gd name="connsiteX296" fmla="*/ 10945910 w 12192000"/>
              <a:gd name="connsiteY296" fmla="*/ 2846957 h 6858000"/>
              <a:gd name="connsiteX297" fmla="*/ 10931865 w 12192000"/>
              <a:gd name="connsiteY297" fmla="*/ 2815355 h 6858000"/>
              <a:gd name="connsiteX298" fmla="*/ 10914308 w 12192000"/>
              <a:gd name="connsiteY298" fmla="*/ 2787264 h 6858000"/>
              <a:gd name="connsiteX299" fmla="*/ 10893240 w 12192000"/>
              <a:gd name="connsiteY299" fmla="*/ 2761514 h 6858000"/>
              <a:gd name="connsiteX300" fmla="*/ 10867490 w 12192000"/>
              <a:gd name="connsiteY300" fmla="*/ 2740445 h 6858000"/>
              <a:gd name="connsiteX301" fmla="*/ 10839399 w 12192000"/>
              <a:gd name="connsiteY301" fmla="*/ 2722888 h 6858000"/>
              <a:gd name="connsiteX302" fmla="*/ 10807796 w 12192000"/>
              <a:gd name="connsiteY302" fmla="*/ 2708843 h 6858000"/>
              <a:gd name="connsiteX303" fmla="*/ 10773853 w 12192000"/>
              <a:gd name="connsiteY303" fmla="*/ 2697138 h 6858000"/>
              <a:gd name="connsiteX304" fmla="*/ 10739910 w 12192000"/>
              <a:gd name="connsiteY304" fmla="*/ 2686604 h 6858000"/>
              <a:gd name="connsiteX305" fmla="*/ 10703626 w 12192000"/>
              <a:gd name="connsiteY305" fmla="*/ 2677241 h 6858000"/>
              <a:gd name="connsiteX306" fmla="*/ 10668512 w 12192000"/>
              <a:gd name="connsiteY306" fmla="*/ 2667877 h 6858000"/>
              <a:gd name="connsiteX307" fmla="*/ 10633398 w 12192000"/>
              <a:gd name="connsiteY307" fmla="*/ 2657343 h 6858000"/>
              <a:gd name="connsiteX308" fmla="*/ 10599455 w 12192000"/>
              <a:gd name="connsiteY308" fmla="*/ 2645638 h 6858000"/>
              <a:gd name="connsiteX309" fmla="*/ 10567852 w 12192000"/>
              <a:gd name="connsiteY309" fmla="*/ 2631593 h 6858000"/>
              <a:gd name="connsiteX310" fmla="*/ 10538591 w 12192000"/>
              <a:gd name="connsiteY310" fmla="*/ 2615206 h 6858000"/>
              <a:gd name="connsiteX311" fmla="*/ 10512841 w 12192000"/>
              <a:gd name="connsiteY311" fmla="*/ 2594138 h 6858000"/>
              <a:gd name="connsiteX312" fmla="*/ 10485920 w 12192000"/>
              <a:gd name="connsiteY312" fmla="*/ 2570729 h 6858000"/>
              <a:gd name="connsiteX313" fmla="*/ 10462511 w 12192000"/>
              <a:gd name="connsiteY313" fmla="*/ 2543808 h 6858000"/>
              <a:gd name="connsiteX314" fmla="*/ 10440272 w 12192000"/>
              <a:gd name="connsiteY314" fmla="*/ 2515717 h 6858000"/>
              <a:gd name="connsiteX315" fmla="*/ 10418034 w 12192000"/>
              <a:gd name="connsiteY315" fmla="*/ 2486456 h 6858000"/>
              <a:gd name="connsiteX316" fmla="*/ 10395795 w 12192000"/>
              <a:gd name="connsiteY316" fmla="*/ 2457194 h 6858000"/>
              <a:gd name="connsiteX317" fmla="*/ 10373556 w 12192000"/>
              <a:gd name="connsiteY317" fmla="*/ 2429103 h 6858000"/>
              <a:gd name="connsiteX318" fmla="*/ 10348977 w 12192000"/>
              <a:gd name="connsiteY318" fmla="*/ 2402183 h 6858000"/>
              <a:gd name="connsiteX319" fmla="*/ 10324397 w 12192000"/>
              <a:gd name="connsiteY319" fmla="*/ 2378774 h 6858000"/>
              <a:gd name="connsiteX320" fmla="*/ 10296306 w 12192000"/>
              <a:gd name="connsiteY320" fmla="*/ 2358876 h 6858000"/>
              <a:gd name="connsiteX321" fmla="*/ 10267044 w 12192000"/>
              <a:gd name="connsiteY321" fmla="*/ 2343660 h 6858000"/>
              <a:gd name="connsiteX322" fmla="*/ 10231931 w 12192000"/>
              <a:gd name="connsiteY322" fmla="*/ 2333126 h 6858000"/>
              <a:gd name="connsiteX323" fmla="*/ 10195647 w 12192000"/>
              <a:gd name="connsiteY323" fmla="*/ 2328444 h 6858000"/>
              <a:gd name="connsiteX324" fmla="*/ 10158192 w 12192000"/>
              <a:gd name="connsiteY324" fmla="*/ 2327274 h 6858000"/>
              <a:gd name="connsiteX325" fmla="*/ 10118396 w 12192000"/>
              <a:gd name="connsiteY325" fmla="*/ 2330785 h 6858000"/>
              <a:gd name="connsiteX326" fmla="*/ 10078601 w 12192000"/>
              <a:gd name="connsiteY326" fmla="*/ 2335467 h 6858000"/>
              <a:gd name="connsiteX327" fmla="*/ 10038805 w 12192000"/>
              <a:gd name="connsiteY327" fmla="*/ 2341319 h 6858000"/>
              <a:gd name="connsiteX328" fmla="*/ 9999010 w 12192000"/>
              <a:gd name="connsiteY328" fmla="*/ 2346001 h 6858000"/>
              <a:gd name="connsiteX329" fmla="*/ 9959214 w 12192000"/>
              <a:gd name="connsiteY329" fmla="*/ 2348342 h 6858000"/>
              <a:gd name="connsiteX330" fmla="*/ 9920589 w 12192000"/>
              <a:gd name="connsiteY330" fmla="*/ 2348342 h 6858000"/>
              <a:gd name="connsiteX331" fmla="*/ 9884305 w 12192000"/>
              <a:gd name="connsiteY331" fmla="*/ 2343660 h 6858000"/>
              <a:gd name="connsiteX332" fmla="*/ 9846850 w 12192000"/>
              <a:gd name="connsiteY332" fmla="*/ 2334296 h 6858000"/>
              <a:gd name="connsiteX333" fmla="*/ 9812907 w 12192000"/>
              <a:gd name="connsiteY333" fmla="*/ 2320251 h 6858000"/>
              <a:gd name="connsiteX334" fmla="*/ 9777793 w 12192000"/>
              <a:gd name="connsiteY334" fmla="*/ 2301524 h 6858000"/>
              <a:gd name="connsiteX335" fmla="*/ 9742679 w 12192000"/>
              <a:gd name="connsiteY335" fmla="*/ 2282796 h 6858000"/>
              <a:gd name="connsiteX336" fmla="*/ 9707566 w 12192000"/>
              <a:gd name="connsiteY336" fmla="*/ 2261728 h 6858000"/>
              <a:gd name="connsiteX337" fmla="*/ 9673622 w 12192000"/>
              <a:gd name="connsiteY337" fmla="*/ 2241830 h 6858000"/>
              <a:gd name="connsiteX338" fmla="*/ 9637338 w 12192000"/>
              <a:gd name="connsiteY338" fmla="*/ 2224273 h 6858000"/>
              <a:gd name="connsiteX339" fmla="*/ 9602224 w 12192000"/>
              <a:gd name="connsiteY339" fmla="*/ 2210228 h 6858000"/>
              <a:gd name="connsiteX340" fmla="*/ 9565940 w 12192000"/>
              <a:gd name="connsiteY340" fmla="*/ 2200864 h 6858000"/>
              <a:gd name="connsiteX341" fmla="*/ 9528486 w 12192000"/>
              <a:gd name="connsiteY341" fmla="*/ 219735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12192000" h="6858000">
                <a:moveTo>
                  <a:pt x="0" y="0"/>
                </a:moveTo>
                <a:lnTo>
                  <a:pt x="12192000" y="0"/>
                </a:lnTo>
                <a:lnTo>
                  <a:pt x="12192000" y="6858000"/>
                </a:lnTo>
                <a:lnTo>
                  <a:pt x="0" y="6858000"/>
                </a:lnTo>
                <a:lnTo>
                  <a:pt x="0" y="0"/>
                </a:lnTo>
                <a:close/>
                <a:moveTo>
                  <a:pt x="9528486" y="2197353"/>
                </a:moveTo>
                <a:lnTo>
                  <a:pt x="9491031" y="2200864"/>
                </a:lnTo>
                <a:lnTo>
                  <a:pt x="9454747" y="2210228"/>
                </a:lnTo>
                <a:lnTo>
                  <a:pt x="9419633" y="2224273"/>
                </a:lnTo>
                <a:lnTo>
                  <a:pt x="9383349" y="2241830"/>
                </a:lnTo>
                <a:lnTo>
                  <a:pt x="9349405" y="2261728"/>
                </a:lnTo>
                <a:lnTo>
                  <a:pt x="9314292" y="2282796"/>
                </a:lnTo>
                <a:lnTo>
                  <a:pt x="9279178" y="2301524"/>
                </a:lnTo>
                <a:lnTo>
                  <a:pt x="9244064" y="2320251"/>
                </a:lnTo>
                <a:lnTo>
                  <a:pt x="9208950" y="2334296"/>
                </a:lnTo>
                <a:lnTo>
                  <a:pt x="9172666" y="2343660"/>
                </a:lnTo>
                <a:lnTo>
                  <a:pt x="9136382" y="2348342"/>
                </a:lnTo>
                <a:lnTo>
                  <a:pt x="9097757" y="2348342"/>
                </a:lnTo>
                <a:lnTo>
                  <a:pt x="9057961" y="2346001"/>
                </a:lnTo>
                <a:lnTo>
                  <a:pt x="9018166" y="2341319"/>
                </a:lnTo>
                <a:lnTo>
                  <a:pt x="8978370" y="2335467"/>
                </a:lnTo>
                <a:lnTo>
                  <a:pt x="8938575" y="2330785"/>
                </a:lnTo>
                <a:lnTo>
                  <a:pt x="8898779" y="2327274"/>
                </a:lnTo>
                <a:lnTo>
                  <a:pt x="8861324" y="2328444"/>
                </a:lnTo>
                <a:lnTo>
                  <a:pt x="8825040" y="2333126"/>
                </a:lnTo>
                <a:lnTo>
                  <a:pt x="8789926" y="2343660"/>
                </a:lnTo>
                <a:lnTo>
                  <a:pt x="8760665" y="2358876"/>
                </a:lnTo>
                <a:lnTo>
                  <a:pt x="8732574" y="2378774"/>
                </a:lnTo>
                <a:lnTo>
                  <a:pt x="8707994" y="2402183"/>
                </a:lnTo>
                <a:lnTo>
                  <a:pt x="8683415" y="2429103"/>
                </a:lnTo>
                <a:lnTo>
                  <a:pt x="8661176" y="2457194"/>
                </a:lnTo>
                <a:lnTo>
                  <a:pt x="8638937" y="2486456"/>
                </a:lnTo>
                <a:lnTo>
                  <a:pt x="8616699" y="2515717"/>
                </a:lnTo>
                <a:lnTo>
                  <a:pt x="8594460" y="2543808"/>
                </a:lnTo>
                <a:lnTo>
                  <a:pt x="8571051" y="2570729"/>
                </a:lnTo>
                <a:lnTo>
                  <a:pt x="8544130" y="2594138"/>
                </a:lnTo>
                <a:lnTo>
                  <a:pt x="8518380" y="2615206"/>
                </a:lnTo>
                <a:lnTo>
                  <a:pt x="8489119" y="2631593"/>
                </a:lnTo>
                <a:lnTo>
                  <a:pt x="8457516" y="2645638"/>
                </a:lnTo>
                <a:lnTo>
                  <a:pt x="8423573" y="2657343"/>
                </a:lnTo>
                <a:lnTo>
                  <a:pt x="8388459" y="2667877"/>
                </a:lnTo>
                <a:lnTo>
                  <a:pt x="8353346" y="2677241"/>
                </a:lnTo>
                <a:lnTo>
                  <a:pt x="8317062" y="2686604"/>
                </a:lnTo>
                <a:lnTo>
                  <a:pt x="8283118" y="2697138"/>
                </a:lnTo>
                <a:lnTo>
                  <a:pt x="8249175" y="2708843"/>
                </a:lnTo>
                <a:lnTo>
                  <a:pt x="8217573" y="2722888"/>
                </a:lnTo>
                <a:lnTo>
                  <a:pt x="8189482" y="2740445"/>
                </a:lnTo>
                <a:lnTo>
                  <a:pt x="8163732" y="2761514"/>
                </a:lnTo>
                <a:lnTo>
                  <a:pt x="8142663" y="2787264"/>
                </a:lnTo>
                <a:lnTo>
                  <a:pt x="8125106" y="2815355"/>
                </a:lnTo>
                <a:lnTo>
                  <a:pt x="8111061" y="2846957"/>
                </a:lnTo>
                <a:lnTo>
                  <a:pt x="8099356" y="2880900"/>
                </a:lnTo>
                <a:lnTo>
                  <a:pt x="8088822" y="2914844"/>
                </a:lnTo>
                <a:lnTo>
                  <a:pt x="8079459" y="2951128"/>
                </a:lnTo>
                <a:lnTo>
                  <a:pt x="8070095" y="2986242"/>
                </a:lnTo>
                <a:lnTo>
                  <a:pt x="8059561" y="3021355"/>
                </a:lnTo>
                <a:lnTo>
                  <a:pt x="8047856" y="3055299"/>
                </a:lnTo>
                <a:lnTo>
                  <a:pt x="8033811" y="3086901"/>
                </a:lnTo>
                <a:lnTo>
                  <a:pt x="8017424" y="3116162"/>
                </a:lnTo>
                <a:lnTo>
                  <a:pt x="7996356" y="3141913"/>
                </a:lnTo>
                <a:lnTo>
                  <a:pt x="7972947" y="3168833"/>
                </a:lnTo>
                <a:lnTo>
                  <a:pt x="7946026" y="3192242"/>
                </a:lnTo>
                <a:lnTo>
                  <a:pt x="7916765" y="3214481"/>
                </a:lnTo>
                <a:lnTo>
                  <a:pt x="7887503" y="3236720"/>
                </a:lnTo>
                <a:lnTo>
                  <a:pt x="7858242" y="3258958"/>
                </a:lnTo>
                <a:lnTo>
                  <a:pt x="7830151" y="3281197"/>
                </a:lnTo>
                <a:lnTo>
                  <a:pt x="7803230" y="3305777"/>
                </a:lnTo>
                <a:lnTo>
                  <a:pt x="7779821" y="3330356"/>
                </a:lnTo>
                <a:lnTo>
                  <a:pt x="7759923" y="3358447"/>
                </a:lnTo>
                <a:lnTo>
                  <a:pt x="7744708" y="3387709"/>
                </a:lnTo>
                <a:lnTo>
                  <a:pt x="7734173" y="3422822"/>
                </a:lnTo>
                <a:lnTo>
                  <a:pt x="7729492" y="3459107"/>
                </a:lnTo>
                <a:lnTo>
                  <a:pt x="7728321" y="3496561"/>
                </a:lnTo>
                <a:lnTo>
                  <a:pt x="7731832" y="3536357"/>
                </a:lnTo>
                <a:lnTo>
                  <a:pt x="7736514" y="3576152"/>
                </a:lnTo>
                <a:lnTo>
                  <a:pt x="7742367" y="3615948"/>
                </a:lnTo>
                <a:lnTo>
                  <a:pt x="7747048" y="3655744"/>
                </a:lnTo>
                <a:lnTo>
                  <a:pt x="7749389" y="3695539"/>
                </a:lnTo>
                <a:lnTo>
                  <a:pt x="7749389" y="3734164"/>
                </a:lnTo>
                <a:lnTo>
                  <a:pt x="7744708" y="3770449"/>
                </a:lnTo>
                <a:lnTo>
                  <a:pt x="7735344" y="3806733"/>
                </a:lnTo>
                <a:lnTo>
                  <a:pt x="7721298" y="3840676"/>
                </a:lnTo>
                <a:lnTo>
                  <a:pt x="7703741" y="3875790"/>
                </a:lnTo>
                <a:lnTo>
                  <a:pt x="7683844" y="3910903"/>
                </a:lnTo>
                <a:lnTo>
                  <a:pt x="7662775" y="3946017"/>
                </a:lnTo>
                <a:lnTo>
                  <a:pt x="7642878" y="3979961"/>
                </a:lnTo>
                <a:lnTo>
                  <a:pt x="7625321" y="4016245"/>
                </a:lnTo>
                <a:lnTo>
                  <a:pt x="7611275" y="4051358"/>
                </a:lnTo>
                <a:lnTo>
                  <a:pt x="7601912" y="4087643"/>
                </a:lnTo>
                <a:lnTo>
                  <a:pt x="7598400" y="4125097"/>
                </a:lnTo>
                <a:lnTo>
                  <a:pt x="7601912" y="4162552"/>
                </a:lnTo>
                <a:lnTo>
                  <a:pt x="7611275" y="4198836"/>
                </a:lnTo>
                <a:lnTo>
                  <a:pt x="7625321" y="4233950"/>
                </a:lnTo>
                <a:lnTo>
                  <a:pt x="7642878" y="4270234"/>
                </a:lnTo>
                <a:lnTo>
                  <a:pt x="7662775" y="4304177"/>
                </a:lnTo>
                <a:lnTo>
                  <a:pt x="7683844" y="4339291"/>
                </a:lnTo>
                <a:lnTo>
                  <a:pt x="7703741" y="4374405"/>
                </a:lnTo>
                <a:lnTo>
                  <a:pt x="7721298" y="4409519"/>
                </a:lnTo>
                <a:lnTo>
                  <a:pt x="7735344" y="4443462"/>
                </a:lnTo>
                <a:lnTo>
                  <a:pt x="7744708" y="4479746"/>
                </a:lnTo>
                <a:lnTo>
                  <a:pt x="7749389" y="4516030"/>
                </a:lnTo>
                <a:lnTo>
                  <a:pt x="7749389" y="4554655"/>
                </a:lnTo>
                <a:lnTo>
                  <a:pt x="7747048" y="4594451"/>
                </a:lnTo>
                <a:lnTo>
                  <a:pt x="7742367" y="4634247"/>
                </a:lnTo>
                <a:lnTo>
                  <a:pt x="7736514" y="4674042"/>
                </a:lnTo>
                <a:lnTo>
                  <a:pt x="7731832" y="4713838"/>
                </a:lnTo>
                <a:lnTo>
                  <a:pt x="7728321" y="4753633"/>
                </a:lnTo>
                <a:lnTo>
                  <a:pt x="7729492" y="4791088"/>
                </a:lnTo>
                <a:lnTo>
                  <a:pt x="7734173" y="4827372"/>
                </a:lnTo>
                <a:lnTo>
                  <a:pt x="7744708" y="4862486"/>
                </a:lnTo>
                <a:lnTo>
                  <a:pt x="7759923" y="4891747"/>
                </a:lnTo>
                <a:lnTo>
                  <a:pt x="7779821" y="4919838"/>
                </a:lnTo>
                <a:lnTo>
                  <a:pt x="7803230" y="4944418"/>
                </a:lnTo>
                <a:lnTo>
                  <a:pt x="7830151" y="4968998"/>
                </a:lnTo>
                <a:lnTo>
                  <a:pt x="7858242" y="4991236"/>
                </a:lnTo>
                <a:lnTo>
                  <a:pt x="7887503" y="5013475"/>
                </a:lnTo>
                <a:lnTo>
                  <a:pt x="7916765" y="5035714"/>
                </a:lnTo>
                <a:lnTo>
                  <a:pt x="7946026" y="5057952"/>
                </a:lnTo>
                <a:lnTo>
                  <a:pt x="7972947" y="5081362"/>
                </a:lnTo>
                <a:lnTo>
                  <a:pt x="7996356" y="5108282"/>
                </a:lnTo>
                <a:lnTo>
                  <a:pt x="8017424" y="5134032"/>
                </a:lnTo>
                <a:lnTo>
                  <a:pt x="8033811" y="5163294"/>
                </a:lnTo>
                <a:lnTo>
                  <a:pt x="8047856" y="5194896"/>
                </a:lnTo>
                <a:lnTo>
                  <a:pt x="8059561" y="5228839"/>
                </a:lnTo>
                <a:lnTo>
                  <a:pt x="8070095" y="5263953"/>
                </a:lnTo>
                <a:lnTo>
                  <a:pt x="8079459" y="5299067"/>
                </a:lnTo>
                <a:lnTo>
                  <a:pt x="8088822" y="5335351"/>
                </a:lnTo>
                <a:lnTo>
                  <a:pt x="8099356" y="5369294"/>
                </a:lnTo>
                <a:lnTo>
                  <a:pt x="8111061" y="5403238"/>
                </a:lnTo>
                <a:lnTo>
                  <a:pt x="8125106" y="5434840"/>
                </a:lnTo>
                <a:lnTo>
                  <a:pt x="8142663" y="5462931"/>
                </a:lnTo>
                <a:lnTo>
                  <a:pt x="8163732" y="5488681"/>
                </a:lnTo>
                <a:lnTo>
                  <a:pt x="8189482" y="5509749"/>
                </a:lnTo>
                <a:lnTo>
                  <a:pt x="8217573" y="5527306"/>
                </a:lnTo>
                <a:lnTo>
                  <a:pt x="8249175" y="5541352"/>
                </a:lnTo>
                <a:lnTo>
                  <a:pt x="8283118" y="5553056"/>
                </a:lnTo>
                <a:lnTo>
                  <a:pt x="8317062" y="5563590"/>
                </a:lnTo>
                <a:lnTo>
                  <a:pt x="8353346" y="5572954"/>
                </a:lnTo>
                <a:lnTo>
                  <a:pt x="8388459" y="5582318"/>
                </a:lnTo>
                <a:lnTo>
                  <a:pt x="8423573" y="5592852"/>
                </a:lnTo>
                <a:lnTo>
                  <a:pt x="8457516" y="5604556"/>
                </a:lnTo>
                <a:lnTo>
                  <a:pt x="8489119" y="5618602"/>
                </a:lnTo>
                <a:lnTo>
                  <a:pt x="8518380" y="5634988"/>
                </a:lnTo>
                <a:lnTo>
                  <a:pt x="8544130" y="5656057"/>
                </a:lnTo>
                <a:lnTo>
                  <a:pt x="8571051" y="5679466"/>
                </a:lnTo>
                <a:lnTo>
                  <a:pt x="8594460" y="5706386"/>
                </a:lnTo>
                <a:lnTo>
                  <a:pt x="8616699" y="5734477"/>
                </a:lnTo>
                <a:lnTo>
                  <a:pt x="8638937" y="5763739"/>
                </a:lnTo>
                <a:lnTo>
                  <a:pt x="8661176" y="5793000"/>
                </a:lnTo>
                <a:lnTo>
                  <a:pt x="8683415" y="5821091"/>
                </a:lnTo>
                <a:lnTo>
                  <a:pt x="8707994" y="5848012"/>
                </a:lnTo>
                <a:lnTo>
                  <a:pt x="8732574" y="5871421"/>
                </a:lnTo>
                <a:lnTo>
                  <a:pt x="8760665" y="5891319"/>
                </a:lnTo>
                <a:lnTo>
                  <a:pt x="8789926" y="5906535"/>
                </a:lnTo>
                <a:lnTo>
                  <a:pt x="8825040" y="5917069"/>
                </a:lnTo>
                <a:lnTo>
                  <a:pt x="8861324" y="5921751"/>
                </a:lnTo>
                <a:lnTo>
                  <a:pt x="8898779" y="5922921"/>
                </a:lnTo>
                <a:lnTo>
                  <a:pt x="8938575" y="5919410"/>
                </a:lnTo>
                <a:lnTo>
                  <a:pt x="8978370" y="5914728"/>
                </a:lnTo>
                <a:lnTo>
                  <a:pt x="9018166" y="5908876"/>
                </a:lnTo>
                <a:lnTo>
                  <a:pt x="9057961" y="5904194"/>
                </a:lnTo>
                <a:lnTo>
                  <a:pt x="9097757" y="5901853"/>
                </a:lnTo>
                <a:lnTo>
                  <a:pt x="9136382" y="5901853"/>
                </a:lnTo>
                <a:lnTo>
                  <a:pt x="9172666" y="5906535"/>
                </a:lnTo>
                <a:lnTo>
                  <a:pt x="9208950" y="5915898"/>
                </a:lnTo>
                <a:lnTo>
                  <a:pt x="9244064" y="5929944"/>
                </a:lnTo>
                <a:lnTo>
                  <a:pt x="9279178" y="5948671"/>
                </a:lnTo>
                <a:lnTo>
                  <a:pt x="9314292" y="5967398"/>
                </a:lnTo>
                <a:lnTo>
                  <a:pt x="9349405" y="5988467"/>
                </a:lnTo>
                <a:lnTo>
                  <a:pt x="9383349" y="6008364"/>
                </a:lnTo>
                <a:lnTo>
                  <a:pt x="9419633" y="6025921"/>
                </a:lnTo>
                <a:lnTo>
                  <a:pt x="9454747" y="6039967"/>
                </a:lnTo>
                <a:lnTo>
                  <a:pt x="9491031" y="6049331"/>
                </a:lnTo>
                <a:lnTo>
                  <a:pt x="9528486" y="6052842"/>
                </a:lnTo>
                <a:lnTo>
                  <a:pt x="9565940" y="6049331"/>
                </a:lnTo>
                <a:lnTo>
                  <a:pt x="9602224" y="6039967"/>
                </a:lnTo>
                <a:lnTo>
                  <a:pt x="9637338" y="6025921"/>
                </a:lnTo>
                <a:lnTo>
                  <a:pt x="9673622" y="6008364"/>
                </a:lnTo>
                <a:lnTo>
                  <a:pt x="9707566" y="5988467"/>
                </a:lnTo>
                <a:lnTo>
                  <a:pt x="9742679" y="5967398"/>
                </a:lnTo>
                <a:lnTo>
                  <a:pt x="9777793" y="5948671"/>
                </a:lnTo>
                <a:lnTo>
                  <a:pt x="9812907" y="5929944"/>
                </a:lnTo>
                <a:lnTo>
                  <a:pt x="9846850" y="5915898"/>
                </a:lnTo>
                <a:lnTo>
                  <a:pt x="9884305" y="5906535"/>
                </a:lnTo>
                <a:lnTo>
                  <a:pt x="9920589" y="5901853"/>
                </a:lnTo>
                <a:lnTo>
                  <a:pt x="9959214" y="5901853"/>
                </a:lnTo>
                <a:lnTo>
                  <a:pt x="9999010" y="5904194"/>
                </a:lnTo>
                <a:lnTo>
                  <a:pt x="10038805" y="5908876"/>
                </a:lnTo>
                <a:lnTo>
                  <a:pt x="10078601" y="5914728"/>
                </a:lnTo>
                <a:lnTo>
                  <a:pt x="10118396" y="5919410"/>
                </a:lnTo>
                <a:lnTo>
                  <a:pt x="10158192" y="5922921"/>
                </a:lnTo>
                <a:lnTo>
                  <a:pt x="10195647" y="5921751"/>
                </a:lnTo>
                <a:lnTo>
                  <a:pt x="10231931" y="5917069"/>
                </a:lnTo>
                <a:lnTo>
                  <a:pt x="10267044" y="5906535"/>
                </a:lnTo>
                <a:lnTo>
                  <a:pt x="10296306" y="5891319"/>
                </a:lnTo>
                <a:lnTo>
                  <a:pt x="10324397" y="5871421"/>
                </a:lnTo>
                <a:lnTo>
                  <a:pt x="10348977" y="5848012"/>
                </a:lnTo>
                <a:lnTo>
                  <a:pt x="10373556" y="5821091"/>
                </a:lnTo>
                <a:lnTo>
                  <a:pt x="10395795" y="5793000"/>
                </a:lnTo>
                <a:lnTo>
                  <a:pt x="10418034" y="5763739"/>
                </a:lnTo>
                <a:lnTo>
                  <a:pt x="10440272" y="5734477"/>
                </a:lnTo>
                <a:lnTo>
                  <a:pt x="10462511" y="5706386"/>
                </a:lnTo>
                <a:lnTo>
                  <a:pt x="10485920" y="5679466"/>
                </a:lnTo>
                <a:lnTo>
                  <a:pt x="10512841" y="5656057"/>
                </a:lnTo>
                <a:lnTo>
                  <a:pt x="10538591" y="5634988"/>
                </a:lnTo>
                <a:lnTo>
                  <a:pt x="10567852" y="5618602"/>
                </a:lnTo>
                <a:lnTo>
                  <a:pt x="10599455" y="5604556"/>
                </a:lnTo>
                <a:lnTo>
                  <a:pt x="10633398" y="5592852"/>
                </a:lnTo>
                <a:lnTo>
                  <a:pt x="10668512" y="5582318"/>
                </a:lnTo>
                <a:lnTo>
                  <a:pt x="10703626" y="5572954"/>
                </a:lnTo>
                <a:lnTo>
                  <a:pt x="10739910" y="5563590"/>
                </a:lnTo>
                <a:lnTo>
                  <a:pt x="10773853" y="5553056"/>
                </a:lnTo>
                <a:lnTo>
                  <a:pt x="10807796" y="5541352"/>
                </a:lnTo>
                <a:lnTo>
                  <a:pt x="10839399" y="5527306"/>
                </a:lnTo>
                <a:lnTo>
                  <a:pt x="10867490" y="5509749"/>
                </a:lnTo>
                <a:lnTo>
                  <a:pt x="10893240" y="5488681"/>
                </a:lnTo>
                <a:lnTo>
                  <a:pt x="10914308" y="5462931"/>
                </a:lnTo>
                <a:lnTo>
                  <a:pt x="10931865" y="5434840"/>
                </a:lnTo>
                <a:lnTo>
                  <a:pt x="10945910" y="5403238"/>
                </a:lnTo>
                <a:lnTo>
                  <a:pt x="10957615" y="5369294"/>
                </a:lnTo>
                <a:lnTo>
                  <a:pt x="10968149" y="5335351"/>
                </a:lnTo>
                <a:lnTo>
                  <a:pt x="10977513" y="5299067"/>
                </a:lnTo>
                <a:lnTo>
                  <a:pt x="10986876" y="5263953"/>
                </a:lnTo>
                <a:lnTo>
                  <a:pt x="10997410" y="5228839"/>
                </a:lnTo>
                <a:lnTo>
                  <a:pt x="11009115" y="5194896"/>
                </a:lnTo>
                <a:lnTo>
                  <a:pt x="11023160" y="5163294"/>
                </a:lnTo>
                <a:lnTo>
                  <a:pt x="11039547" y="5134032"/>
                </a:lnTo>
                <a:lnTo>
                  <a:pt x="11060615" y="5108282"/>
                </a:lnTo>
                <a:lnTo>
                  <a:pt x="11084024" y="5081362"/>
                </a:lnTo>
                <a:lnTo>
                  <a:pt x="11110945" y="5057952"/>
                </a:lnTo>
                <a:lnTo>
                  <a:pt x="11139036" y="5035714"/>
                </a:lnTo>
                <a:lnTo>
                  <a:pt x="11169468" y="5013475"/>
                </a:lnTo>
                <a:lnTo>
                  <a:pt x="11198729" y="4991236"/>
                </a:lnTo>
                <a:lnTo>
                  <a:pt x="11226820" y="4968998"/>
                </a:lnTo>
                <a:lnTo>
                  <a:pt x="11253741" y="4944418"/>
                </a:lnTo>
                <a:lnTo>
                  <a:pt x="11277150" y="4919838"/>
                </a:lnTo>
                <a:lnTo>
                  <a:pt x="11297048" y="4891747"/>
                </a:lnTo>
                <a:lnTo>
                  <a:pt x="11312264" y="4862486"/>
                </a:lnTo>
                <a:lnTo>
                  <a:pt x="11322798" y="4827372"/>
                </a:lnTo>
                <a:lnTo>
                  <a:pt x="11327480" y="4791088"/>
                </a:lnTo>
                <a:lnTo>
                  <a:pt x="11328650" y="4753633"/>
                </a:lnTo>
                <a:lnTo>
                  <a:pt x="11325139" y="4713838"/>
                </a:lnTo>
                <a:lnTo>
                  <a:pt x="11320457" y="4674042"/>
                </a:lnTo>
                <a:lnTo>
                  <a:pt x="11314605" y="4634247"/>
                </a:lnTo>
                <a:lnTo>
                  <a:pt x="11309923" y="4594451"/>
                </a:lnTo>
                <a:lnTo>
                  <a:pt x="11307582" y="4554655"/>
                </a:lnTo>
                <a:lnTo>
                  <a:pt x="11307582" y="4516030"/>
                </a:lnTo>
                <a:lnTo>
                  <a:pt x="11312264" y="4479746"/>
                </a:lnTo>
                <a:lnTo>
                  <a:pt x="11321628" y="4443462"/>
                </a:lnTo>
                <a:lnTo>
                  <a:pt x="11335673" y="4409519"/>
                </a:lnTo>
                <a:lnTo>
                  <a:pt x="11354400" y="4374405"/>
                </a:lnTo>
                <a:lnTo>
                  <a:pt x="11373128" y="4339291"/>
                </a:lnTo>
                <a:lnTo>
                  <a:pt x="11394196" y="4304177"/>
                </a:lnTo>
                <a:lnTo>
                  <a:pt x="11414094" y="4270234"/>
                </a:lnTo>
                <a:lnTo>
                  <a:pt x="11431650" y="4233950"/>
                </a:lnTo>
                <a:lnTo>
                  <a:pt x="11445696" y="4198836"/>
                </a:lnTo>
                <a:lnTo>
                  <a:pt x="11455060" y="4162552"/>
                </a:lnTo>
                <a:lnTo>
                  <a:pt x="11458571" y="4125097"/>
                </a:lnTo>
                <a:lnTo>
                  <a:pt x="11455060" y="4087643"/>
                </a:lnTo>
                <a:lnTo>
                  <a:pt x="11445696" y="4051358"/>
                </a:lnTo>
                <a:lnTo>
                  <a:pt x="11431650" y="4016245"/>
                </a:lnTo>
                <a:lnTo>
                  <a:pt x="11414094" y="3979961"/>
                </a:lnTo>
                <a:lnTo>
                  <a:pt x="11394196" y="3946017"/>
                </a:lnTo>
                <a:lnTo>
                  <a:pt x="11373128" y="3910903"/>
                </a:lnTo>
                <a:lnTo>
                  <a:pt x="11354400" y="3875790"/>
                </a:lnTo>
                <a:lnTo>
                  <a:pt x="11335673" y="3840676"/>
                </a:lnTo>
                <a:lnTo>
                  <a:pt x="11321628" y="3806733"/>
                </a:lnTo>
                <a:lnTo>
                  <a:pt x="11312264" y="3770449"/>
                </a:lnTo>
                <a:lnTo>
                  <a:pt x="11307582" y="3734164"/>
                </a:lnTo>
                <a:lnTo>
                  <a:pt x="11307582" y="3695539"/>
                </a:lnTo>
                <a:lnTo>
                  <a:pt x="11309923" y="3655744"/>
                </a:lnTo>
                <a:lnTo>
                  <a:pt x="11314605" y="3615948"/>
                </a:lnTo>
                <a:lnTo>
                  <a:pt x="11320457" y="3576152"/>
                </a:lnTo>
                <a:lnTo>
                  <a:pt x="11325139" y="3536357"/>
                </a:lnTo>
                <a:lnTo>
                  <a:pt x="11328650" y="3496561"/>
                </a:lnTo>
                <a:lnTo>
                  <a:pt x="11327480" y="3459107"/>
                </a:lnTo>
                <a:lnTo>
                  <a:pt x="11322798" y="3422822"/>
                </a:lnTo>
                <a:lnTo>
                  <a:pt x="11312264" y="3387709"/>
                </a:lnTo>
                <a:lnTo>
                  <a:pt x="11297048" y="3358447"/>
                </a:lnTo>
                <a:lnTo>
                  <a:pt x="11277150" y="3330356"/>
                </a:lnTo>
                <a:lnTo>
                  <a:pt x="11253741" y="3305777"/>
                </a:lnTo>
                <a:lnTo>
                  <a:pt x="11226820" y="3281197"/>
                </a:lnTo>
                <a:lnTo>
                  <a:pt x="11198729" y="3258958"/>
                </a:lnTo>
                <a:lnTo>
                  <a:pt x="11169468" y="3236720"/>
                </a:lnTo>
                <a:lnTo>
                  <a:pt x="11139036" y="3214481"/>
                </a:lnTo>
                <a:lnTo>
                  <a:pt x="11110945" y="3192242"/>
                </a:lnTo>
                <a:lnTo>
                  <a:pt x="11084024" y="3168833"/>
                </a:lnTo>
                <a:lnTo>
                  <a:pt x="11060615" y="3141913"/>
                </a:lnTo>
                <a:lnTo>
                  <a:pt x="11039547" y="3116162"/>
                </a:lnTo>
                <a:lnTo>
                  <a:pt x="11023160" y="3086901"/>
                </a:lnTo>
                <a:lnTo>
                  <a:pt x="11009115" y="3055299"/>
                </a:lnTo>
                <a:lnTo>
                  <a:pt x="10997410" y="3021355"/>
                </a:lnTo>
                <a:lnTo>
                  <a:pt x="10986876" y="2986242"/>
                </a:lnTo>
                <a:lnTo>
                  <a:pt x="10977513" y="2951128"/>
                </a:lnTo>
                <a:lnTo>
                  <a:pt x="10968149" y="2914844"/>
                </a:lnTo>
                <a:lnTo>
                  <a:pt x="10957615" y="2880900"/>
                </a:lnTo>
                <a:lnTo>
                  <a:pt x="10945910" y="2846957"/>
                </a:lnTo>
                <a:lnTo>
                  <a:pt x="10931865" y="2815355"/>
                </a:lnTo>
                <a:lnTo>
                  <a:pt x="10914308" y="2787264"/>
                </a:lnTo>
                <a:lnTo>
                  <a:pt x="10893240" y="2761514"/>
                </a:lnTo>
                <a:lnTo>
                  <a:pt x="10867490" y="2740445"/>
                </a:lnTo>
                <a:lnTo>
                  <a:pt x="10839399" y="2722888"/>
                </a:lnTo>
                <a:lnTo>
                  <a:pt x="10807796" y="2708843"/>
                </a:lnTo>
                <a:lnTo>
                  <a:pt x="10773853" y="2697138"/>
                </a:lnTo>
                <a:lnTo>
                  <a:pt x="10739910" y="2686604"/>
                </a:lnTo>
                <a:lnTo>
                  <a:pt x="10703626" y="2677241"/>
                </a:lnTo>
                <a:lnTo>
                  <a:pt x="10668512" y="2667877"/>
                </a:lnTo>
                <a:lnTo>
                  <a:pt x="10633398" y="2657343"/>
                </a:lnTo>
                <a:lnTo>
                  <a:pt x="10599455" y="2645638"/>
                </a:lnTo>
                <a:lnTo>
                  <a:pt x="10567852" y="2631593"/>
                </a:lnTo>
                <a:lnTo>
                  <a:pt x="10538591" y="2615206"/>
                </a:lnTo>
                <a:lnTo>
                  <a:pt x="10512841" y="2594138"/>
                </a:lnTo>
                <a:lnTo>
                  <a:pt x="10485920" y="2570729"/>
                </a:lnTo>
                <a:lnTo>
                  <a:pt x="10462511" y="2543808"/>
                </a:lnTo>
                <a:lnTo>
                  <a:pt x="10440272" y="2515717"/>
                </a:lnTo>
                <a:lnTo>
                  <a:pt x="10418034" y="2486456"/>
                </a:lnTo>
                <a:lnTo>
                  <a:pt x="10395795" y="2457194"/>
                </a:lnTo>
                <a:lnTo>
                  <a:pt x="10373556" y="2429103"/>
                </a:lnTo>
                <a:lnTo>
                  <a:pt x="10348977" y="2402183"/>
                </a:lnTo>
                <a:lnTo>
                  <a:pt x="10324397" y="2378774"/>
                </a:lnTo>
                <a:lnTo>
                  <a:pt x="10296306" y="2358876"/>
                </a:lnTo>
                <a:lnTo>
                  <a:pt x="10267044" y="2343660"/>
                </a:lnTo>
                <a:lnTo>
                  <a:pt x="10231931" y="2333126"/>
                </a:lnTo>
                <a:lnTo>
                  <a:pt x="10195647" y="2328444"/>
                </a:lnTo>
                <a:lnTo>
                  <a:pt x="10158192" y="2327274"/>
                </a:lnTo>
                <a:lnTo>
                  <a:pt x="10118396" y="2330785"/>
                </a:lnTo>
                <a:lnTo>
                  <a:pt x="10078601" y="2335467"/>
                </a:lnTo>
                <a:lnTo>
                  <a:pt x="10038805" y="2341319"/>
                </a:lnTo>
                <a:lnTo>
                  <a:pt x="9999010" y="2346001"/>
                </a:lnTo>
                <a:lnTo>
                  <a:pt x="9959214" y="2348342"/>
                </a:lnTo>
                <a:lnTo>
                  <a:pt x="9920589" y="2348342"/>
                </a:lnTo>
                <a:lnTo>
                  <a:pt x="9884305" y="2343660"/>
                </a:lnTo>
                <a:lnTo>
                  <a:pt x="9846850" y="2334296"/>
                </a:lnTo>
                <a:lnTo>
                  <a:pt x="9812907" y="2320251"/>
                </a:lnTo>
                <a:lnTo>
                  <a:pt x="9777793" y="2301524"/>
                </a:lnTo>
                <a:lnTo>
                  <a:pt x="9742679" y="2282796"/>
                </a:lnTo>
                <a:lnTo>
                  <a:pt x="9707566" y="2261728"/>
                </a:lnTo>
                <a:lnTo>
                  <a:pt x="9673622" y="2241830"/>
                </a:lnTo>
                <a:lnTo>
                  <a:pt x="9637338" y="2224273"/>
                </a:lnTo>
                <a:lnTo>
                  <a:pt x="9602224" y="2210228"/>
                </a:lnTo>
                <a:lnTo>
                  <a:pt x="9565940" y="2200864"/>
                </a:lnTo>
                <a:lnTo>
                  <a:pt x="9528486" y="2197353"/>
                </a:lnTo>
                <a:close/>
              </a:path>
            </a:pathLst>
          </a:custGeom>
          <a:solidFill>
            <a:schemeClr val="bg2"/>
          </a:solidFill>
          <a:ln w="101600">
            <a:noFill/>
            <a:prstDash val="solid"/>
            <a:round/>
            <a:headEnd/>
            <a:tailEnd/>
          </a:ln>
        </p:spPr>
      </p:sp>
      <p:sp>
        <p:nvSpPr>
          <p:cNvPr id="2" name="Titel 1">
            <a:extLst>
              <a:ext uri="{FF2B5EF4-FFF2-40B4-BE49-F238E27FC236}">
                <a16:creationId xmlns:a16="http://schemas.microsoft.com/office/drawing/2014/main" id="{C552F13A-83EB-F023-C55A-F4E509E81185}"/>
              </a:ext>
            </a:extLst>
          </p:cNvPr>
          <p:cNvSpPr>
            <a:spLocks noGrp="1"/>
          </p:cNvSpPr>
          <p:nvPr>
            <p:ph type="title"/>
          </p:nvPr>
        </p:nvSpPr>
        <p:spPr>
          <a:xfrm>
            <a:off x="1221353" y="925949"/>
            <a:ext cx="10178322" cy="1492132"/>
          </a:xfrm>
        </p:spPr>
        <p:txBody>
          <a:bodyPr>
            <a:normAutofit/>
          </a:bodyPr>
          <a:lstStyle/>
          <a:p>
            <a:r>
              <a:rPr lang="nl-NL" sz="4800"/>
              <a:t>Eten &amp; drinken en lunch</a:t>
            </a:r>
          </a:p>
        </p:txBody>
      </p:sp>
      <p:sp>
        <p:nvSpPr>
          <p:cNvPr id="9" name="Freeform 6">
            <a:extLst>
              <a:ext uri="{FF2B5EF4-FFF2-40B4-BE49-F238E27FC236}">
                <a16:creationId xmlns:a16="http://schemas.microsoft.com/office/drawing/2014/main" id="{BB1F20CD-4B98-4DFB-A144-F00E825FD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3" name="Tijdelijke aanduiding voor inhoud 2">
            <a:extLst>
              <a:ext uri="{FF2B5EF4-FFF2-40B4-BE49-F238E27FC236}">
                <a16:creationId xmlns:a16="http://schemas.microsoft.com/office/drawing/2014/main" id="{545F0E41-876E-6CD7-51E3-E9D7E01395CD}"/>
              </a:ext>
            </a:extLst>
          </p:cNvPr>
          <p:cNvSpPr>
            <a:spLocks noGrp="1"/>
          </p:cNvSpPr>
          <p:nvPr>
            <p:ph idx="1"/>
          </p:nvPr>
        </p:nvSpPr>
        <p:spPr>
          <a:xfrm>
            <a:off x="1221353" y="2841245"/>
            <a:ext cx="6015897" cy="3593591"/>
          </a:xfrm>
        </p:spPr>
        <p:txBody>
          <a:bodyPr>
            <a:normAutofit/>
          </a:bodyPr>
          <a:lstStyle/>
          <a:p>
            <a:pPr marL="0" indent="0">
              <a:buNone/>
            </a:pPr>
            <a:r>
              <a:rPr lang="nl-NL">
                <a:solidFill>
                  <a:schemeClr val="tx1"/>
                </a:solidFill>
              </a:rPr>
              <a:t>Rond 10:15u nemen we ons tussendoortje. </a:t>
            </a:r>
            <a:br>
              <a:rPr lang="nl-NL">
                <a:solidFill>
                  <a:schemeClr val="tx1"/>
                </a:solidFill>
              </a:rPr>
            </a:br>
            <a:r>
              <a:rPr lang="nl-NL">
                <a:solidFill>
                  <a:schemeClr val="tx1"/>
                </a:solidFill>
              </a:rPr>
              <a:t>Tijdens het eten en drinken lezen we de kinderen voor.</a:t>
            </a:r>
            <a:br>
              <a:rPr lang="nl-NL">
                <a:solidFill>
                  <a:schemeClr val="tx1"/>
                </a:solidFill>
              </a:rPr>
            </a:br>
            <a:br>
              <a:rPr lang="nl-NL">
                <a:solidFill>
                  <a:schemeClr val="tx1"/>
                </a:solidFill>
              </a:rPr>
            </a:br>
            <a:r>
              <a:rPr lang="nl-NL">
                <a:solidFill>
                  <a:schemeClr val="tx1"/>
                </a:solidFill>
              </a:rPr>
              <a:t>Rond 12:15u eten we onze lunch. We willen u vragen niet meer mee te geven dan dat u kind thuis ook eet.</a:t>
            </a:r>
            <a:br>
              <a:rPr lang="nl-NL">
                <a:solidFill>
                  <a:schemeClr val="tx1"/>
                </a:solidFill>
              </a:rPr>
            </a:br>
            <a:r>
              <a:rPr lang="nl-NL">
                <a:solidFill>
                  <a:schemeClr val="tx1"/>
                </a:solidFill>
              </a:rPr>
              <a:t>Tijdens het eten kijken we een educatief filmpje.  </a:t>
            </a:r>
          </a:p>
        </p:txBody>
      </p:sp>
      <p:sp>
        <p:nvSpPr>
          <p:cNvPr id="11" name="Rectangle 13">
            <a:extLst>
              <a:ext uri="{FF2B5EF4-FFF2-40B4-BE49-F238E27FC236}">
                <a16:creationId xmlns:a16="http://schemas.microsoft.com/office/drawing/2014/main" id="{674CA330-65E8-463F-88E1-A3F5F8656C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523047045"/>
      </p:ext>
    </p:extLst>
  </p:cSld>
  <p:clrMapOvr>
    <a:masterClrMapping/>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7C615D28-8D37-47CB-9D5B-9ACFDA3089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7BDCCAE9-DCAB-DC69-32AD-50EB55ECA424}"/>
              </a:ext>
            </a:extLst>
          </p:cNvPr>
          <p:cNvSpPr>
            <a:spLocks noGrp="1"/>
          </p:cNvSpPr>
          <p:nvPr>
            <p:ph type="title"/>
          </p:nvPr>
        </p:nvSpPr>
        <p:spPr>
          <a:xfrm>
            <a:off x="934720" y="804335"/>
            <a:ext cx="4232333" cy="1681709"/>
          </a:xfrm>
        </p:spPr>
        <p:txBody>
          <a:bodyPr anchor="ctr">
            <a:normAutofit/>
          </a:bodyPr>
          <a:lstStyle/>
          <a:p>
            <a:r>
              <a:rPr lang="nl-NL" sz="4800"/>
              <a:t>Buitenspelen</a:t>
            </a:r>
          </a:p>
        </p:txBody>
      </p:sp>
      <p:sp>
        <p:nvSpPr>
          <p:cNvPr id="49" name="Freeform: Shape 48">
            <a:extLst>
              <a:ext uri="{FF2B5EF4-FFF2-40B4-BE49-F238E27FC236}">
                <a16:creationId xmlns:a16="http://schemas.microsoft.com/office/drawing/2014/main" id="{3A024941-2DEB-4414-8BDC-A4B1CE780C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67974" y="273933"/>
            <a:ext cx="2173946" cy="2171302"/>
          </a:xfrm>
          <a:custGeom>
            <a:avLst/>
            <a:gdLst>
              <a:gd name="connsiteX0" fmla="*/ 3095991 w 6191980"/>
              <a:gd name="connsiteY0" fmla="*/ 0 h 6184462"/>
              <a:gd name="connsiteX1" fmla="*/ 3156069 w 6191980"/>
              <a:gd name="connsiteY1" fmla="*/ 5631 h 6184462"/>
              <a:gd name="connsiteX2" fmla="*/ 3214272 w 6191980"/>
              <a:gd name="connsiteY2" fmla="*/ 20652 h 6184462"/>
              <a:gd name="connsiteX3" fmla="*/ 3270598 w 6191980"/>
              <a:gd name="connsiteY3" fmla="*/ 43182 h 6184462"/>
              <a:gd name="connsiteX4" fmla="*/ 3328798 w 6191980"/>
              <a:gd name="connsiteY4" fmla="*/ 71344 h 6184462"/>
              <a:gd name="connsiteX5" fmla="*/ 3383247 w 6191980"/>
              <a:gd name="connsiteY5" fmla="*/ 103262 h 6184462"/>
              <a:gd name="connsiteX6" fmla="*/ 3439573 w 6191980"/>
              <a:gd name="connsiteY6" fmla="*/ 137057 h 6184462"/>
              <a:gd name="connsiteX7" fmla="*/ 3495897 w 6191980"/>
              <a:gd name="connsiteY7" fmla="*/ 167096 h 6184462"/>
              <a:gd name="connsiteX8" fmla="*/ 3552221 w 6191980"/>
              <a:gd name="connsiteY8" fmla="*/ 197137 h 6184462"/>
              <a:gd name="connsiteX9" fmla="*/ 3606669 w 6191980"/>
              <a:gd name="connsiteY9" fmla="*/ 219666 h 6184462"/>
              <a:gd name="connsiteX10" fmla="*/ 3666749 w 6191980"/>
              <a:gd name="connsiteY10" fmla="*/ 234686 h 6184462"/>
              <a:gd name="connsiteX11" fmla="*/ 3724950 w 6191980"/>
              <a:gd name="connsiteY11" fmla="*/ 242197 h 6184462"/>
              <a:gd name="connsiteX12" fmla="*/ 3786907 w 6191980"/>
              <a:gd name="connsiteY12" fmla="*/ 242197 h 6184462"/>
              <a:gd name="connsiteX13" fmla="*/ 3850743 w 6191980"/>
              <a:gd name="connsiteY13" fmla="*/ 238443 h 6184462"/>
              <a:gd name="connsiteX14" fmla="*/ 3914577 w 6191980"/>
              <a:gd name="connsiteY14" fmla="*/ 230932 h 6184462"/>
              <a:gd name="connsiteX15" fmla="*/ 3978413 w 6191980"/>
              <a:gd name="connsiteY15" fmla="*/ 221545 h 6184462"/>
              <a:gd name="connsiteX16" fmla="*/ 4042247 w 6191980"/>
              <a:gd name="connsiteY16" fmla="*/ 214035 h 6184462"/>
              <a:gd name="connsiteX17" fmla="*/ 4106083 w 6191980"/>
              <a:gd name="connsiteY17" fmla="*/ 208401 h 6184462"/>
              <a:gd name="connsiteX18" fmla="*/ 4166161 w 6191980"/>
              <a:gd name="connsiteY18" fmla="*/ 210279 h 6184462"/>
              <a:gd name="connsiteX19" fmla="*/ 4224364 w 6191980"/>
              <a:gd name="connsiteY19" fmla="*/ 217789 h 6184462"/>
              <a:gd name="connsiteX20" fmla="*/ 4280690 w 6191980"/>
              <a:gd name="connsiteY20" fmla="*/ 234686 h 6184462"/>
              <a:gd name="connsiteX21" fmla="*/ 4327628 w 6191980"/>
              <a:gd name="connsiteY21" fmla="*/ 259094 h 6184462"/>
              <a:gd name="connsiteX22" fmla="*/ 4372686 w 6191980"/>
              <a:gd name="connsiteY22" fmla="*/ 291012 h 6184462"/>
              <a:gd name="connsiteX23" fmla="*/ 4412114 w 6191980"/>
              <a:gd name="connsiteY23" fmla="*/ 328561 h 6184462"/>
              <a:gd name="connsiteX24" fmla="*/ 4451542 w 6191980"/>
              <a:gd name="connsiteY24" fmla="*/ 371743 h 6184462"/>
              <a:gd name="connsiteX25" fmla="*/ 4487214 w 6191980"/>
              <a:gd name="connsiteY25" fmla="*/ 416803 h 6184462"/>
              <a:gd name="connsiteX26" fmla="*/ 4522886 w 6191980"/>
              <a:gd name="connsiteY26" fmla="*/ 463741 h 6184462"/>
              <a:gd name="connsiteX27" fmla="*/ 4558559 w 6191980"/>
              <a:gd name="connsiteY27" fmla="*/ 510678 h 6184462"/>
              <a:gd name="connsiteX28" fmla="*/ 4594231 w 6191980"/>
              <a:gd name="connsiteY28" fmla="*/ 555737 h 6184462"/>
              <a:gd name="connsiteX29" fmla="*/ 4631782 w 6191980"/>
              <a:gd name="connsiteY29" fmla="*/ 598919 h 6184462"/>
              <a:gd name="connsiteX30" fmla="*/ 4674964 w 6191980"/>
              <a:gd name="connsiteY30" fmla="*/ 636471 h 6184462"/>
              <a:gd name="connsiteX31" fmla="*/ 4716270 w 6191980"/>
              <a:gd name="connsiteY31" fmla="*/ 670266 h 6184462"/>
              <a:gd name="connsiteX32" fmla="*/ 4763206 w 6191980"/>
              <a:gd name="connsiteY32" fmla="*/ 696549 h 6184462"/>
              <a:gd name="connsiteX33" fmla="*/ 4813899 w 6191980"/>
              <a:gd name="connsiteY33" fmla="*/ 719079 h 6184462"/>
              <a:gd name="connsiteX34" fmla="*/ 4868345 w 6191980"/>
              <a:gd name="connsiteY34" fmla="*/ 737854 h 6184462"/>
              <a:gd name="connsiteX35" fmla="*/ 4924669 w 6191980"/>
              <a:gd name="connsiteY35" fmla="*/ 754751 h 6184462"/>
              <a:gd name="connsiteX36" fmla="*/ 4980995 w 6191980"/>
              <a:gd name="connsiteY36" fmla="*/ 769772 h 6184462"/>
              <a:gd name="connsiteX37" fmla="*/ 5039198 w 6191980"/>
              <a:gd name="connsiteY37" fmla="*/ 784792 h 6184462"/>
              <a:gd name="connsiteX38" fmla="*/ 5093644 w 6191980"/>
              <a:gd name="connsiteY38" fmla="*/ 801690 h 6184462"/>
              <a:gd name="connsiteX39" fmla="*/ 5148091 w 6191980"/>
              <a:gd name="connsiteY39" fmla="*/ 820464 h 6184462"/>
              <a:gd name="connsiteX40" fmla="*/ 5198784 w 6191980"/>
              <a:gd name="connsiteY40" fmla="*/ 842995 h 6184462"/>
              <a:gd name="connsiteX41" fmla="*/ 5243845 w 6191980"/>
              <a:gd name="connsiteY41" fmla="*/ 871157 h 6184462"/>
              <a:gd name="connsiteX42" fmla="*/ 5285151 w 6191980"/>
              <a:gd name="connsiteY42" fmla="*/ 904952 h 6184462"/>
              <a:gd name="connsiteX43" fmla="*/ 5318944 w 6191980"/>
              <a:gd name="connsiteY43" fmla="*/ 946257 h 6184462"/>
              <a:gd name="connsiteX44" fmla="*/ 5347108 w 6191980"/>
              <a:gd name="connsiteY44" fmla="*/ 991317 h 6184462"/>
              <a:gd name="connsiteX45" fmla="*/ 5369636 w 6191980"/>
              <a:gd name="connsiteY45" fmla="*/ 1042007 h 6184462"/>
              <a:gd name="connsiteX46" fmla="*/ 5388410 w 6191980"/>
              <a:gd name="connsiteY46" fmla="*/ 1096456 h 6184462"/>
              <a:gd name="connsiteX47" fmla="*/ 5405308 w 6191980"/>
              <a:gd name="connsiteY47" fmla="*/ 1150903 h 6184462"/>
              <a:gd name="connsiteX48" fmla="*/ 5420328 w 6191980"/>
              <a:gd name="connsiteY48" fmla="*/ 1209105 h 6184462"/>
              <a:gd name="connsiteX49" fmla="*/ 5435349 w 6191980"/>
              <a:gd name="connsiteY49" fmla="*/ 1265429 h 6184462"/>
              <a:gd name="connsiteX50" fmla="*/ 5452246 w 6191980"/>
              <a:gd name="connsiteY50" fmla="*/ 1321755 h 6184462"/>
              <a:gd name="connsiteX51" fmla="*/ 5471021 w 6191980"/>
              <a:gd name="connsiteY51" fmla="*/ 1376203 h 6184462"/>
              <a:gd name="connsiteX52" fmla="*/ 5493550 w 6191980"/>
              <a:gd name="connsiteY52" fmla="*/ 1426896 h 6184462"/>
              <a:gd name="connsiteX53" fmla="*/ 5519836 w 6191980"/>
              <a:gd name="connsiteY53" fmla="*/ 1473832 h 6184462"/>
              <a:gd name="connsiteX54" fmla="*/ 5553632 w 6191980"/>
              <a:gd name="connsiteY54" fmla="*/ 1515138 h 6184462"/>
              <a:gd name="connsiteX55" fmla="*/ 5591181 w 6191980"/>
              <a:gd name="connsiteY55" fmla="*/ 1558320 h 6184462"/>
              <a:gd name="connsiteX56" fmla="*/ 5634364 w 6191980"/>
              <a:gd name="connsiteY56" fmla="*/ 1595869 h 6184462"/>
              <a:gd name="connsiteX57" fmla="*/ 5679425 w 6191980"/>
              <a:gd name="connsiteY57" fmla="*/ 1631541 h 6184462"/>
              <a:gd name="connsiteX58" fmla="*/ 5728238 w 6191980"/>
              <a:gd name="connsiteY58" fmla="*/ 1667213 h 6184462"/>
              <a:gd name="connsiteX59" fmla="*/ 5775175 w 6191980"/>
              <a:gd name="connsiteY59" fmla="*/ 1702885 h 6184462"/>
              <a:gd name="connsiteX60" fmla="*/ 5820236 w 6191980"/>
              <a:gd name="connsiteY60" fmla="*/ 1738560 h 6184462"/>
              <a:gd name="connsiteX61" fmla="*/ 5863416 w 6191980"/>
              <a:gd name="connsiteY61" fmla="*/ 1777986 h 6184462"/>
              <a:gd name="connsiteX62" fmla="*/ 5900968 w 6191980"/>
              <a:gd name="connsiteY62" fmla="*/ 1817414 h 6184462"/>
              <a:gd name="connsiteX63" fmla="*/ 5932886 w 6191980"/>
              <a:gd name="connsiteY63" fmla="*/ 1862474 h 6184462"/>
              <a:gd name="connsiteX64" fmla="*/ 5957294 w 6191980"/>
              <a:gd name="connsiteY64" fmla="*/ 1909410 h 6184462"/>
              <a:gd name="connsiteX65" fmla="*/ 5974191 w 6191980"/>
              <a:gd name="connsiteY65" fmla="*/ 1965736 h 6184462"/>
              <a:gd name="connsiteX66" fmla="*/ 5981700 w 6191980"/>
              <a:gd name="connsiteY66" fmla="*/ 2023938 h 6184462"/>
              <a:gd name="connsiteX67" fmla="*/ 5983578 w 6191980"/>
              <a:gd name="connsiteY67" fmla="*/ 2084018 h 6184462"/>
              <a:gd name="connsiteX68" fmla="*/ 5977945 w 6191980"/>
              <a:gd name="connsiteY68" fmla="*/ 2147852 h 6184462"/>
              <a:gd name="connsiteX69" fmla="*/ 5970435 w 6191980"/>
              <a:gd name="connsiteY69" fmla="*/ 2211686 h 6184462"/>
              <a:gd name="connsiteX70" fmla="*/ 5961048 w 6191980"/>
              <a:gd name="connsiteY70" fmla="*/ 2275522 h 6184462"/>
              <a:gd name="connsiteX71" fmla="*/ 5953538 w 6191980"/>
              <a:gd name="connsiteY71" fmla="*/ 2339356 h 6184462"/>
              <a:gd name="connsiteX72" fmla="*/ 5949784 w 6191980"/>
              <a:gd name="connsiteY72" fmla="*/ 2403192 h 6184462"/>
              <a:gd name="connsiteX73" fmla="*/ 5949784 w 6191980"/>
              <a:gd name="connsiteY73" fmla="*/ 2465149 h 6184462"/>
              <a:gd name="connsiteX74" fmla="*/ 5957294 w 6191980"/>
              <a:gd name="connsiteY74" fmla="*/ 2523350 h 6184462"/>
              <a:gd name="connsiteX75" fmla="*/ 5972312 w 6191980"/>
              <a:gd name="connsiteY75" fmla="*/ 2581552 h 6184462"/>
              <a:gd name="connsiteX76" fmla="*/ 5994843 w 6191980"/>
              <a:gd name="connsiteY76" fmla="*/ 2636001 h 6184462"/>
              <a:gd name="connsiteX77" fmla="*/ 6024884 w 6191980"/>
              <a:gd name="connsiteY77" fmla="*/ 2692325 h 6184462"/>
              <a:gd name="connsiteX78" fmla="*/ 6054922 w 6191980"/>
              <a:gd name="connsiteY78" fmla="*/ 2748651 h 6184462"/>
              <a:gd name="connsiteX79" fmla="*/ 6088718 w 6191980"/>
              <a:gd name="connsiteY79" fmla="*/ 2804974 h 6184462"/>
              <a:gd name="connsiteX80" fmla="*/ 6120634 w 6191980"/>
              <a:gd name="connsiteY80" fmla="*/ 2859423 h 6184462"/>
              <a:gd name="connsiteX81" fmla="*/ 6148798 w 6191980"/>
              <a:gd name="connsiteY81" fmla="*/ 2917624 h 6184462"/>
              <a:gd name="connsiteX82" fmla="*/ 6171326 w 6191980"/>
              <a:gd name="connsiteY82" fmla="*/ 2973950 h 6184462"/>
              <a:gd name="connsiteX83" fmla="*/ 6186347 w 6191980"/>
              <a:gd name="connsiteY83" fmla="*/ 3032152 h 6184462"/>
              <a:gd name="connsiteX84" fmla="*/ 6191980 w 6191980"/>
              <a:gd name="connsiteY84" fmla="*/ 3092230 h 6184462"/>
              <a:gd name="connsiteX85" fmla="*/ 6186347 w 6191980"/>
              <a:gd name="connsiteY85" fmla="*/ 3152310 h 6184462"/>
              <a:gd name="connsiteX86" fmla="*/ 6171326 w 6191980"/>
              <a:gd name="connsiteY86" fmla="*/ 3210513 h 6184462"/>
              <a:gd name="connsiteX87" fmla="*/ 6148798 w 6191980"/>
              <a:gd name="connsiteY87" fmla="*/ 3266839 h 6184462"/>
              <a:gd name="connsiteX88" fmla="*/ 6120634 w 6191980"/>
              <a:gd name="connsiteY88" fmla="*/ 3325039 h 6184462"/>
              <a:gd name="connsiteX89" fmla="*/ 6088718 w 6191980"/>
              <a:gd name="connsiteY89" fmla="*/ 3379488 h 6184462"/>
              <a:gd name="connsiteX90" fmla="*/ 6054922 w 6191980"/>
              <a:gd name="connsiteY90" fmla="*/ 3435814 h 6184462"/>
              <a:gd name="connsiteX91" fmla="*/ 6024884 w 6191980"/>
              <a:gd name="connsiteY91" fmla="*/ 3492137 h 6184462"/>
              <a:gd name="connsiteX92" fmla="*/ 5994843 w 6191980"/>
              <a:gd name="connsiteY92" fmla="*/ 3548461 h 6184462"/>
              <a:gd name="connsiteX93" fmla="*/ 5972312 w 6191980"/>
              <a:gd name="connsiteY93" fmla="*/ 3602910 h 6184462"/>
              <a:gd name="connsiteX94" fmla="*/ 5957294 w 6191980"/>
              <a:gd name="connsiteY94" fmla="*/ 3661113 h 6184462"/>
              <a:gd name="connsiteX95" fmla="*/ 5949784 w 6191980"/>
              <a:gd name="connsiteY95" fmla="*/ 3719313 h 6184462"/>
              <a:gd name="connsiteX96" fmla="*/ 5949784 w 6191980"/>
              <a:gd name="connsiteY96" fmla="*/ 3781272 h 6184462"/>
              <a:gd name="connsiteX97" fmla="*/ 5953538 w 6191980"/>
              <a:gd name="connsiteY97" fmla="*/ 3845106 h 6184462"/>
              <a:gd name="connsiteX98" fmla="*/ 5961048 w 6191980"/>
              <a:gd name="connsiteY98" fmla="*/ 3908940 h 6184462"/>
              <a:gd name="connsiteX99" fmla="*/ 5970435 w 6191980"/>
              <a:gd name="connsiteY99" fmla="*/ 3972776 h 6184462"/>
              <a:gd name="connsiteX100" fmla="*/ 5977945 w 6191980"/>
              <a:gd name="connsiteY100" fmla="*/ 4036610 h 6184462"/>
              <a:gd name="connsiteX101" fmla="*/ 5983578 w 6191980"/>
              <a:gd name="connsiteY101" fmla="*/ 4100444 h 6184462"/>
              <a:gd name="connsiteX102" fmla="*/ 5981700 w 6191980"/>
              <a:gd name="connsiteY102" fmla="*/ 4160526 h 6184462"/>
              <a:gd name="connsiteX103" fmla="*/ 5974191 w 6191980"/>
              <a:gd name="connsiteY103" fmla="*/ 4218729 h 6184462"/>
              <a:gd name="connsiteX104" fmla="*/ 5957294 w 6191980"/>
              <a:gd name="connsiteY104" fmla="*/ 4275053 h 6184462"/>
              <a:gd name="connsiteX105" fmla="*/ 5932886 w 6191980"/>
              <a:gd name="connsiteY105" fmla="*/ 4321989 h 6184462"/>
              <a:gd name="connsiteX106" fmla="*/ 5900968 w 6191980"/>
              <a:gd name="connsiteY106" fmla="*/ 4367050 h 6184462"/>
              <a:gd name="connsiteX107" fmla="*/ 5863416 w 6191980"/>
              <a:gd name="connsiteY107" fmla="*/ 4406477 h 6184462"/>
              <a:gd name="connsiteX108" fmla="*/ 5820236 w 6191980"/>
              <a:gd name="connsiteY108" fmla="*/ 4445903 h 6184462"/>
              <a:gd name="connsiteX109" fmla="*/ 5775175 w 6191980"/>
              <a:gd name="connsiteY109" fmla="*/ 4481577 h 6184462"/>
              <a:gd name="connsiteX110" fmla="*/ 5728238 w 6191980"/>
              <a:gd name="connsiteY110" fmla="*/ 4517249 h 6184462"/>
              <a:gd name="connsiteX111" fmla="*/ 5679425 w 6191980"/>
              <a:gd name="connsiteY111" fmla="*/ 4552921 h 6184462"/>
              <a:gd name="connsiteX112" fmla="*/ 5634364 w 6191980"/>
              <a:gd name="connsiteY112" fmla="*/ 4588593 h 6184462"/>
              <a:gd name="connsiteX113" fmla="*/ 5591181 w 6191980"/>
              <a:gd name="connsiteY113" fmla="*/ 4626142 h 6184462"/>
              <a:gd name="connsiteX114" fmla="*/ 5553632 w 6191980"/>
              <a:gd name="connsiteY114" fmla="*/ 4669325 h 6184462"/>
              <a:gd name="connsiteX115" fmla="*/ 5519836 w 6191980"/>
              <a:gd name="connsiteY115" fmla="*/ 4710630 h 6184462"/>
              <a:gd name="connsiteX116" fmla="*/ 5493550 w 6191980"/>
              <a:gd name="connsiteY116" fmla="*/ 4757566 h 6184462"/>
              <a:gd name="connsiteX117" fmla="*/ 5471021 w 6191980"/>
              <a:gd name="connsiteY117" fmla="*/ 4808259 h 6184462"/>
              <a:gd name="connsiteX118" fmla="*/ 5452246 w 6191980"/>
              <a:gd name="connsiteY118" fmla="*/ 4862708 h 6184462"/>
              <a:gd name="connsiteX119" fmla="*/ 5435349 w 6191980"/>
              <a:gd name="connsiteY119" fmla="*/ 4919033 h 6184462"/>
              <a:gd name="connsiteX120" fmla="*/ 5420328 w 6191980"/>
              <a:gd name="connsiteY120" fmla="*/ 4975357 h 6184462"/>
              <a:gd name="connsiteX121" fmla="*/ 5405308 w 6191980"/>
              <a:gd name="connsiteY121" fmla="*/ 5033560 h 6184462"/>
              <a:gd name="connsiteX122" fmla="*/ 5388410 w 6191980"/>
              <a:gd name="connsiteY122" fmla="*/ 5088007 h 6184462"/>
              <a:gd name="connsiteX123" fmla="*/ 5369636 w 6191980"/>
              <a:gd name="connsiteY123" fmla="*/ 5142453 h 6184462"/>
              <a:gd name="connsiteX124" fmla="*/ 5347108 w 6191980"/>
              <a:gd name="connsiteY124" fmla="*/ 5193146 h 6184462"/>
              <a:gd name="connsiteX125" fmla="*/ 5318944 w 6191980"/>
              <a:gd name="connsiteY125" fmla="*/ 5238207 h 6184462"/>
              <a:gd name="connsiteX126" fmla="*/ 5285151 w 6191980"/>
              <a:gd name="connsiteY126" fmla="*/ 5279510 h 6184462"/>
              <a:gd name="connsiteX127" fmla="*/ 5243845 w 6191980"/>
              <a:gd name="connsiteY127" fmla="*/ 5313305 h 6184462"/>
              <a:gd name="connsiteX128" fmla="*/ 5198784 w 6191980"/>
              <a:gd name="connsiteY128" fmla="*/ 5341467 h 6184462"/>
              <a:gd name="connsiteX129" fmla="*/ 5148091 w 6191980"/>
              <a:gd name="connsiteY129" fmla="*/ 5363998 h 6184462"/>
              <a:gd name="connsiteX130" fmla="*/ 5093644 w 6191980"/>
              <a:gd name="connsiteY130" fmla="*/ 5382773 h 6184462"/>
              <a:gd name="connsiteX131" fmla="*/ 5039198 w 6191980"/>
              <a:gd name="connsiteY131" fmla="*/ 5399670 h 6184462"/>
              <a:gd name="connsiteX132" fmla="*/ 4980995 w 6191980"/>
              <a:gd name="connsiteY132" fmla="*/ 5414691 h 6184462"/>
              <a:gd name="connsiteX133" fmla="*/ 4924669 w 6191980"/>
              <a:gd name="connsiteY133" fmla="*/ 5429711 h 6184462"/>
              <a:gd name="connsiteX134" fmla="*/ 4868345 w 6191980"/>
              <a:gd name="connsiteY134" fmla="*/ 5446609 h 6184462"/>
              <a:gd name="connsiteX135" fmla="*/ 4813899 w 6191980"/>
              <a:gd name="connsiteY135" fmla="*/ 5465383 h 6184462"/>
              <a:gd name="connsiteX136" fmla="*/ 4763206 w 6191980"/>
              <a:gd name="connsiteY136" fmla="*/ 5487914 h 6184462"/>
              <a:gd name="connsiteX137" fmla="*/ 4716270 w 6191980"/>
              <a:gd name="connsiteY137" fmla="*/ 5514197 h 6184462"/>
              <a:gd name="connsiteX138" fmla="*/ 4674964 w 6191980"/>
              <a:gd name="connsiteY138" fmla="*/ 5547992 h 6184462"/>
              <a:gd name="connsiteX139" fmla="*/ 4631782 w 6191980"/>
              <a:gd name="connsiteY139" fmla="*/ 5585543 h 6184462"/>
              <a:gd name="connsiteX140" fmla="*/ 4594231 w 6191980"/>
              <a:gd name="connsiteY140" fmla="*/ 5628725 h 6184462"/>
              <a:gd name="connsiteX141" fmla="*/ 4558559 w 6191980"/>
              <a:gd name="connsiteY141" fmla="*/ 5673785 h 6184462"/>
              <a:gd name="connsiteX142" fmla="*/ 4522886 w 6191980"/>
              <a:gd name="connsiteY142" fmla="*/ 5720721 h 6184462"/>
              <a:gd name="connsiteX143" fmla="*/ 4487214 w 6191980"/>
              <a:gd name="connsiteY143" fmla="*/ 5767659 h 6184462"/>
              <a:gd name="connsiteX144" fmla="*/ 4451542 w 6191980"/>
              <a:gd name="connsiteY144" fmla="*/ 5812719 h 6184462"/>
              <a:gd name="connsiteX145" fmla="*/ 4412114 w 6191980"/>
              <a:gd name="connsiteY145" fmla="*/ 5855901 h 6184462"/>
              <a:gd name="connsiteX146" fmla="*/ 4372686 w 6191980"/>
              <a:gd name="connsiteY146" fmla="*/ 5893450 h 6184462"/>
              <a:gd name="connsiteX147" fmla="*/ 4327628 w 6191980"/>
              <a:gd name="connsiteY147" fmla="*/ 5925368 h 6184462"/>
              <a:gd name="connsiteX148" fmla="*/ 4280690 w 6191980"/>
              <a:gd name="connsiteY148" fmla="*/ 5949776 h 6184462"/>
              <a:gd name="connsiteX149" fmla="*/ 4224364 w 6191980"/>
              <a:gd name="connsiteY149" fmla="*/ 5966674 h 6184462"/>
              <a:gd name="connsiteX150" fmla="*/ 4166161 w 6191980"/>
              <a:gd name="connsiteY150" fmla="*/ 5974184 h 6184462"/>
              <a:gd name="connsiteX151" fmla="*/ 4106083 w 6191980"/>
              <a:gd name="connsiteY151" fmla="*/ 5976061 h 6184462"/>
              <a:gd name="connsiteX152" fmla="*/ 4042247 w 6191980"/>
              <a:gd name="connsiteY152" fmla="*/ 5970428 h 6184462"/>
              <a:gd name="connsiteX153" fmla="*/ 3978413 w 6191980"/>
              <a:gd name="connsiteY153" fmla="*/ 5962919 h 6184462"/>
              <a:gd name="connsiteX154" fmla="*/ 3914577 w 6191980"/>
              <a:gd name="connsiteY154" fmla="*/ 5953530 h 6184462"/>
              <a:gd name="connsiteX155" fmla="*/ 3850743 w 6191980"/>
              <a:gd name="connsiteY155" fmla="*/ 5946022 h 6184462"/>
              <a:gd name="connsiteX156" fmla="*/ 3786907 w 6191980"/>
              <a:gd name="connsiteY156" fmla="*/ 5942266 h 6184462"/>
              <a:gd name="connsiteX157" fmla="*/ 3724950 w 6191980"/>
              <a:gd name="connsiteY157" fmla="*/ 5942266 h 6184462"/>
              <a:gd name="connsiteX158" fmla="*/ 3666749 w 6191980"/>
              <a:gd name="connsiteY158" fmla="*/ 5949776 h 6184462"/>
              <a:gd name="connsiteX159" fmla="*/ 3606669 w 6191980"/>
              <a:gd name="connsiteY159" fmla="*/ 5964797 h 6184462"/>
              <a:gd name="connsiteX160" fmla="*/ 3552221 w 6191980"/>
              <a:gd name="connsiteY160" fmla="*/ 5987325 h 6184462"/>
              <a:gd name="connsiteX161" fmla="*/ 3495897 w 6191980"/>
              <a:gd name="connsiteY161" fmla="*/ 6017366 h 6184462"/>
              <a:gd name="connsiteX162" fmla="*/ 3439573 w 6191980"/>
              <a:gd name="connsiteY162" fmla="*/ 6047407 h 6184462"/>
              <a:gd name="connsiteX163" fmla="*/ 3383247 w 6191980"/>
              <a:gd name="connsiteY163" fmla="*/ 6081200 h 6184462"/>
              <a:gd name="connsiteX164" fmla="*/ 3328798 w 6191980"/>
              <a:gd name="connsiteY164" fmla="*/ 6113118 h 6184462"/>
              <a:gd name="connsiteX165" fmla="*/ 3270598 w 6191980"/>
              <a:gd name="connsiteY165" fmla="*/ 6141280 h 6184462"/>
              <a:gd name="connsiteX166" fmla="*/ 3214272 w 6191980"/>
              <a:gd name="connsiteY166" fmla="*/ 6163811 h 6184462"/>
              <a:gd name="connsiteX167" fmla="*/ 3156069 w 6191980"/>
              <a:gd name="connsiteY167" fmla="*/ 6178831 h 6184462"/>
              <a:gd name="connsiteX168" fmla="*/ 3095991 w 6191980"/>
              <a:gd name="connsiteY168" fmla="*/ 6184462 h 6184462"/>
              <a:gd name="connsiteX169" fmla="*/ 3035911 w 6191980"/>
              <a:gd name="connsiteY169" fmla="*/ 6178831 h 6184462"/>
              <a:gd name="connsiteX170" fmla="*/ 2977708 w 6191980"/>
              <a:gd name="connsiteY170" fmla="*/ 6163811 h 6184462"/>
              <a:gd name="connsiteX171" fmla="*/ 2921385 w 6191980"/>
              <a:gd name="connsiteY171" fmla="*/ 6141280 h 6184462"/>
              <a:gd name="connsiteX172" fmla="*/ 2863182 w 6191980"/>
              <a:gd name="connsiteY172" fmla="*/ 6113118 h 6184462"/>
              <a:gd name="connsiteX173" fmla="*/ 2808733 w 6191980"/>
              <a:gd name="connsiteY173" fmla="*/ 6081200 h 6184462"/>
              <a:gd name="connsiteX174" fmla="*/ 2752409 w 6191980"/>
              <a:gd name="connsiteY174" fmla="*/ 6047407 h 6184462"/>
              <a:gd name="connsiteX175" fmla="*/ 2696083 w 6191980"/>
              <a:gd name="connsiteY175" fmla="*/ 6017366 h 6184462"/>
              <a:gd name="connsiteX176" fmla="*/ 2639760 w 6191980"/>
              <a:gd name="connsiteY176" fmla="*/ 5987325 h 6184462"/>
              <a:gd name="connsiteX177" fmla="*/ 2583436 w 6191980"/>
              <a:gd name="connsiteY177" fmla="*/ 5964797 h 6184462"/>
              <a:gd name="connsiteX178" fmla="*/ 2525233 w 6191980"/>
              <a:gd name="connsiteY178" fmla="*/ 5949776 h 6184462"/>
              <a:gd name="connsiteX179" fmla="*/ 2467030 w 6191980"/>
              <a:gd name="connsiteY179" fmla="*/ 5942266 h 6184462"/>
              <a:gd name="connsiteX180" fmla="*/ 2405071 w 6191980"/>
              <a:gd name="connsiteY180" fmla="*/ 5942266 h 6184462"/>
              <a:gd name="connsiteX181" fmla="*/ 2341237 w 6191980"/>
              <a:gd name="connsiteY181" fmla="*/ 5946022 h 6184462"/>
              <a:gd name="connsiteX182" fmla="*/ 2277403 w 6191980"/>
              <a:gd name="connsiteY182" fmla="*/ 5953530 h 6184462"/>
              <a:gd name="connsiteX183" fmla="*/ 2213567 w 6191980"/>
              <a:gd name="connsiteY183" fmla="*/ 5962919 h 6184462"/>
              <a:gd name="connsiteX184" fmla="*/ 2149731 w 6191980"/>
              <a:gd name="connsiteY184" fmla="*/ 5970428 h 6184462"/>
              <a:gd name="connsiteX185" fmla="*/ 2085897 w 6191980"/>
              <a:gd name="connsiteY185" fmla="*/ 5976061 h 6184462"/>
              <a:gd name="connsiteX186" fmla="*/ 2025819 w 6191980"/>
              <a:gd name="connsiteY186" fmla="*/ 5974184 h 6184462"/>
              <a:gd name="connsiteX187" fmla="*/ 1967617 w 6191980"/>
              <a:gd name="connsiteY187" fmla="*/ 5966674 h 6184462"/>
              <a:gd name="connsiteX188" fmla="*/ 1911291 w 6191980"/>
              <a:gd name="connsiteY188" fmla="*/ 5949776 h 6184462"/>
              <a:gd name="connsiteX189" fmla="*/ 1864354 w 6191980"/>
              <a:gd name="connsiteY189" fmla="*/ 5925368 h 6184462"/>
              <a:gd name="connsiteX190" fmla="*/ 1819293 w 6191980"/>
              <a:gd name="connsiteY190" fmla="*/ 5893450 h 6184462"/>
              <a:gd name="connsiteX191" fmla="*/ 1779867 w 6191980"/>
              <a:gd name="connsiteY191" fmla="*/ 5855901 h 6184462"/>
              <a:gd name="connsiteX192" fmla="*/ 1740438 w 6191980"/>
              <a:gd name="connsiteY192" fmla="*/ 5812719 h 6184462"/>
              <a:gd name="connsiteX193" fmla="*/ 1704766 w 6191980"/>
              <a:gd name="connsiteY193" fmla="*/ 5767659 h 6184462"/>
              <a:gd name="connsiteX194" fmla="*/ 1669094 w 6191980"/>
              <a:gd name="connsiteY194" fmla="*/ 5720721 h 6184462"/>
              <a:gd name="connsiteX195" fmla="*/ 1633422 w 6191980"/>
              <a:gd name="connsiteY195" fmla="*/ 5673785 h 6184462"/>
              <a:gd name="connsiteX196" fmla="*/ 1597750 w 6191980"/>
              <a:gd name="connsiteY196" fmla="*/ 5628725 h 6184462"/>
              <a:gd name="connsiteX197" fmla="*/ 1560199 w 6191980"/>
              <a:gd name="connsiteY197" fmla="*/ 5585543 h 6184462"/>
              <a:gd name="connsiteX198" fmla="*/ 1517016 w 6191980"/>
              <a:gd name="connsiteY198" fmla="*/ 5547992 h 6184462"/>
              <a:gd name="connsiteX199" fmla="*/ 1475711 w 6191980"/>
              <a:gd name="connsiteY199" fmla="*/ 5514197 h 6184462"/>
              <a:gd name="connsiteX200" fmla="*/ 1428774 w 6191980"/>
              <a:gd name="connsiteY200" fmla="*/ 5487914 h 6184462"/>
              <a:gd name="connsiteX201" fmla="*/ 1378082 w 6191980"/>
              <a:gd name="connsiteY201" fmla="*/ 5465383 h 6184462"/>
              <a:gd name="connsiteX202" fmla="*/ 1323635 w 6191980"/>
              <a:gd name="connsiteY202" fmla="*/ 5446609 h 6184462"/>
              <a:gd name="connsiteX203" fmla="*/ 1267309 w 6191980"/>
              <a:gd name="connsiteY203" fmla="*/ 5429711 h 6184462"/>
              <a:gd name="connsiteX204" fmla="*/ 1210986 w 6191980"/>
              <a:gd name="connsiteY204" fmla="*/ 5414691 h 6184462"/>
              <a:gd name="connsiteX205" fmla="*/ 1152783 w 6191980"/>
              <a:gd name="connsiteY205" fmla="*/ 5399670 h 6184462"/>
              <a:gd name="connsiteX206" fmla="*/ 1098336 w 6191980"/>
              <a:gd name="connsiteY206" fmla="*/ 5382773 h 6184462"/>
              <a:gd name="connsiteX207" fmla="*/ 1043887 w 6191980"/>
              <a:gd name="connsiteY207" fmla="*/ 5363998 h 6184462"/>
              <a:gd name="connsiteX208" fmla="*/ 993197 w 6191980"/>
              <a:gd name="connsiteY208" fmla="*/ 5341467 h 6184462"/>
              <a:gd name="connsiteX209" fmla="*/ 948135 w 6191980"/>
              <a:gd name="connsiteY209" fmla="*/ 5313305 h 6184462"/>
              <a:gd name="connsiteX210" fmla="*/ 906830 w 6191980"/>
              <a:gd name="connsiteY210" fmla="*/ 5279510 h 6184462"/>
              <a:gd name="connsiteX211" fmla="*/ 873037 w 6191980"/>
              <a:gd name="connsiteY211" fmla="*/ 5238207 h 6184462"/>
              <a:gd name="connsiteX212" fmla="*/ 844875 w 6191980"/>
              <a:gd name="connsiteY212" fmla="*/ 5193146 h 6184462"/>
              <a:gd name="connsiteX213" fmla="*/ 822344 w 6191980"/>
              <a:gd name="connsiteY213" fmla="*/ 5142453 h 6184462"/>
              <a:gd name="connsiteX214" fmla="*/ 803570 w 6191980"/>
              <a:gd name="connsiteY214" fmla="*/ 5088007 h 6184462"/>
              <a:gd name="connsiteX215" fmla="*/ 786672 w 6191980"/>
              <a:gd name="connsiteY215" fmla="*/ 5033560 h 6184462"/>
              <a:gd name="connsiteX216" fmla="*/ 771652 w 6191980"/>
              <a:gd name="connsiteY216" fmla="*/ 4975357 h 6184462"/>
              <a:gd name="connsiteX217" fmla="*/ 756631 w 6191980"/>
              <a:gd name="connsiteY217" fmla="*/ 4919033 h 6184462"/>
              <a:gd name="connsiteX218" fmla="*/ 739734 w 6191980"/>
              <a:gd name="connsiteY218" fmla="*/ 4862708 h 6184462"/>
              <a:gd name="connsiteX219" fmla="*/ 720959 w 6191980"/>
              <a:gd name="connsiteY219" fmla="*/ 4808259 h 6184462"/>
              <a:gd name="connsiteX220" fmla="*/ 698428 w 6191980"/>
              <a:gd name="connsiteY220" fmla="*/ 4757566 h 6184462"/>
              <a:gd name="connsiteX221" fmla="*/ 672143 w 6191980"/>
              <a:gd name="connsiteY221" fmla="*/ 4710630 h 6184462"/>
              <a:gd name="connsiteX222" fmla="*/ 638351 w 6191980"/>
              <a:gd name="connsiteY222" fmla="*/ 4669325 h 6184462"/>
              <a:gd name="connsiteX223" fmla="*/ 600799 w 6191980"/>
              <a:gd name="connsiteY223" fmla="*/ 4626142 h 6184462"/>
              <a:gd name="connsiteX224" fmla="*/ 557617 w 6191980"/>
              <a:gd name="connsiteY224" fmla="*/ 4588593 h 6184462"/>
              <a:gd name="connsiteX225" fmla="*/ 510678 w 6191980"/>
              <a:gd name="connsiteY225" fmla="*/ 4552921 h 6184462"/>
              <a:gd name="connsiteX226" fmla="*/ 463742 w 6191980"/>
              <a:gd name="connsiteY226" fmla="*/ 4517249 h 6184462"/>
              <a:gd name="connsiteX227" fmla="*/ 416805 w 6191980"/>
              <a:gd name="connsiteY227" fmla="*/ 4481577 h 6184462"/>
              <a:gd name="connsiteX228" fmla="*/ 371744 w 6191980"/>
              <a:gd name="connsiteY228" fmla="*/ 4445903 h 6184462"/>
              <a:gd name="connsiteX229" fmla="*/ 328562 w 6191980"/>
              <a:gd name="connsiteY229" fmla="*/ 4406477 h 6184462"/>
              <a:gd name="connsiteX230" fmla="*/ 291012 w 6191980"/>
              <a:gd name="connsiteY230" fmla="*/ 4367050 h 6184462"/>
              <a:gd name="connsiteX231" fmla="*/ 259096 w 6191980"/>
              <a:gd name="connsiteY231" fmla="*/ 4321989 h 6184462"/>
              <a:gd name="connsiteX232" fmla="*/ 234689 w 6191980"/>
              <a:gd name="connsiteY232" fmla="*/ 4275053 h 6184462"/>
              <a:gd name="connsiteX233" fmla="*/ 217791 w 6191980"/>
              <a:gd name="connsiteY233" fmla="*/ 4218729 h 6184462"/>
              <a:gd name="connsiteX234" fmla="*/ 210281 w 6191980"/>
              <a:gd name="connsiteY234" fmla="*/ 4160526 h 6184462"/>
              <a:gd name="connsiteX235" fmla="*/ 208402 w 6191980"/>
              <a:gd name="connsiteY235" fmla="*/ 4100444 h 6184462"/>
              <a:gd name="connsiteX236" fmla="*/ 214035 w 6191980"/>
              <a:gd name="connsiteY236" fmla="*/ 4036610 h 6184462"/>
              <a:gd name="connsiteX237" fmla="*/ 221545 w 6191980"/>
              <a:gd name="connsiteY237" fmla="*/ 3972776 h 6184462"/>
              <a:gd name="connsiteX238" fmla="*/ 230932 w 6191980"/>
              <a:gd name="connsiteY238" fmla="*/ 3908940 h 6184462"/>
              <a:gd name="connsiteX239" fmla="*/ 238443 w 6191980"/>
              <a:gd name="connsiteY239" fmla="*/ 3845106 h 6184462"/>
              <a:gd name="connsiteX240" fmla="*/ 242199 w 6191980"/>
              <a:gd name="connsiteY240" fmla="*/ 3781272 h 6184462"/>
              <a:gd name="connsiteX241" fmla="*/ 242199 w 6191980"/>
              <a:gd name="connsiteY241" fmla="*/ 3719313 h 6184462"/>
              <a:gd name="connsiteX242" fmla="*/ 234689 w 6191980"/>
              <a:gd name="connsiteY242" fmla="*/ 3661113 h 6184462"/>
              <a:gd name="connsiteX243" fmla="*/ 219668 w 6191980"/>
              <a:gd name="connsiteY243" fmla="*/ 3602910 h 6184462"/>
              <a:gd name="connsiteX244" fmla="*/ 197138 w 6191980"/>
              <a:gd name="connsiteY244" fmla="*/ 3548461 h 6184462"/>
              <a:gd name="connsiteX245" fmla="*/ 168976 w 6191980"/>
              <a:gd name="connsiteY245" fmla="*/ 3492137 h 6184462"/>
              <a:gd name="connsiteX246" fmla="*/ 137057 w 6191980"/>
              <a:gd name="connsiteY246" fmla="*/ 3435814 h 6184462"/>
              <a:gd name="connsiteX247" fmla="*/ 103264 w 6191980"/>
              <a:gd name="connsiteY247" fmla="*/ 3379488 h 6184462"/>
              <a:gd name="connsiteX248" fmla="*/ 71346 w 6191980"/>
              <a:gd name="connsiteY248" fmla="*/ 3325039 h 6184462"/>
              <a:gd name="connsiteX249" fmla="*/ 43182 w 6191980"/>
              <a:gd name="connsiteY249" fmla="*/ 3266839 h 6184462"/>
              <a:gd name="connsiteX250" fmla="*/ 20654 w 6191980"/>
              <a:gd name="connsiteY250" fmla="*/ 3210513 h 6184462"/>
              <a:gd name="connsiteX251" fmla="*/ 5634 w 6191980"/>
              <a:gd name="connsiteY251" fmla="*/ 3152310 h 6184462"/>
              <a:gd name="connsiteX252" fmla="*/ 0 w 6191980"/>
              <a:gd name="connsiteY252" fmla="*/ 3092230 h 6184462"/>
              <a:gd name="connsiteX253" fmla="*/ 5634 w 6191980"/>
              <a:gd name="connsiteY253" fmla="*/ 3032152 h 6184462"/>
              <a:gd name="connsiteX254" fmla="*/ 20654 w 6191980"/>
              <a:gd name="connsiteY254" fmla="*/ 2973950 h 6184462"/>
              <a:gd name="connsiteX255" fmla="*/ 43182 w 6191980"/>
              <a:gd name="connsiteY255" fmla="*/ 2917624 h 6184462"/>
              <a:gd name="connsiteX256" fmla="*/ 71346 w 6191980"/>
              <a:gd name="connsiteY256" fmla="*/ 2859423 h 6184462"/>
              <a:gd name="connsiteX257" fmla="*/ 103264 w 6191980"/>
              <a:gd name="connsiteY257" fmla="*/ 2804974 h 6184462"/>
              <a:gd name="connsiteX258" fmla="*/ 137057 w 6191980"/>
              <a:gd name="connsiteY258" fmla="*/ 2748651 h 6184462"/>
              <a:gd name="connsiteX259" fmla="*/ 168976 w 6191980"/>
              <a:gd name="connsiteY259" fmla="*/ 2692325 h 6184462"/>
              <a:gd name="connsiteX260" fmla="*/ 197138 w 6191980"/>
              <a:gd name="connsiteY260" fmla="*/ 2636001 h 6184462"/>
              <a:gd name="connsiteX261" fmla="*/ 219668 w 6191980"/>
              <a:gd name="connsiteY261" fmla="*/ 2581552 h 6184462"/>
              <a:gd name="connsiteX262" fmla="*/ 234689 w 6191980"/>
              <a:gd name="connsiteY262" fmla="*/ 2523350 h 6184462"/>
              <a:gd name="connsiteX263" fmla="*/ 242199 w 6191980"/>
              <a:gd name="connsiteY263" fmla="*/ 2465149 h 6184462"/>
              <a:gd name="connsiteX264" fmla="*/ 242199 w 6191980"/>
              <a:gd name="connsiteY264" fmla="*/ 2403192 h 6184462"/>
              <a:gd name="connsiteX265" fmla="*/ 238443 w 6191980"/>
              <a:gd name="connsiteY265" fmla="*/ 2339356 h 6184462"/>
              <a:gd name="connsiteX266" fmla="*/ 230932 w 6191980"/>
              <a:gd name="connsiteY266" fmla="*/ 2275522 h 6184462"/>
              <a:gd name="connsiteX267" fmla="*/ 221545 w 6191980"/>
              <a:gd name="connsiteY267" fmla="*/ 2211686 h 6184462"/>
              <a:gd name="connsiteX268" fmla="*/ 214035 w 6191980"/>
              <a:gd name="connsiteY268" fmla="*/ 2147852 h 6184462"/>
              <a:gd name="connsiteX269" fmla="*/ 208402 w 6191980"/>
              <a:gd name="connsiteY269" fmla="*/ 2084018 h 6184462"/>
              <a:gd name="connsiteX270" fmla="*/ 210281 w 6191980"/>
              <a:gd name="connsiteY270" fmla="*/ 2023938 h 6184462"/>
              <a:gd name="connsiteX271" fmla="*/ 217791 w 6191980"/>
              <a:gd name="connsiteY271" fmla="*/ 1965736 h 6184462"/>
              <a:gd name="connsiteX272" fmla="*/ 234689 w 6191980"/>
              <a:gd name="connsiteY272" fmla="*/ 1909410 h 6184462"/>
              <a:gd name="connsiteX273" fmla="*/ 259096 w 6191980"/>
              <a:gd name="connsiteY273" fmla="*/ 1862474 h 6184462"/>
              <a:gd name="connsiteX274" fmla="*/ 291012 w 6191980"/>
              <a:gd name="connsiteY274" fmla="*/ 1817414 h 6184462"/>
              <a:gd name="connsiteX275" fmla="*/ 328562 w 6191980"/>
              <a:gd name="connsiteY275" fmla="*/ 1777986 h 6184462"/>
              <a:gd name="connsiteX276" fmla="*/ 371744 w 6191980"/>
              <a:gd name="connsiteY276" fmla="*/ 1738560 h 6184462"/>
              <a:gd name="connsiteX277" fmla="*/ 416805 w 6191980"/>
              <a:gd name="connsiteY277" fmla="*/ 1702885 h 6184462"/>
              <a:gd name="connsiteX278" fmla="*/ 463742 w 6191980"/>
              <a:gd name="connsiteY278" fmla="*/ 1667213 h 6184462"/>
              <a:gd name="connsiteX279" fmla="*/ 510678 w 6191980"/>
              <a:gd name="connsiteY279" fmla="*/ 1631541 h 6184462"/>
              <a:gd name="connsiteX280" fmla="*/ 557617 w 6191980"/>
              <a:gd name="connsiteY280" fmla="*/ 1595869 h 6184462"/>
              <a:gd name="connsiteX281" fmla="*/ 600799 w 6191980"/>
              <a:gd name="connsiteY281" fmla="*/ 1558320 h 6184462"/>
              <a:gd name="connsiteX282" fmla="*/ 638351 w 6191980"/>
              <a:gd name="connsiteY282" fmla="*/ 1515138 h 6184462"/>
              <a:gd name="connsiteX283" fmla="*/ 672143 w 6191980"/>
              <a:gd name="connsiteY283" fmla="*/ 1473832 h 6184462"/>
              <a:gd name="connsiteX284" fmla="*/ 698428 w 6191980"/>
              <a:gd name="connsiteY284" fmla="*/ 1426896 h 6184462"/>
              <a:gd name="connsiteX285" fmla="*/ 720959 w 6191980"/>
              <a:gd name="connsiteY285" fmla="*/ 1376203 h 6184462"/>
              <a:gd name="connsiteX286" fmla="*/ 739734 w 6191980"/>
              <a:gd name="connsiteY286" fmla="*/ 1321755 h 6184462"/>
              <a:gd name="connsiteX287" fmla="*/ 756631 w 6191980"/>
              <a:gd name="connsiteY287" fmla="*/ 1265429 h 6184462"/>
              <a:gd name="connsiteX288" fmla="*/ 771652 w 6191980"/>
              <a:gd name="connsiteY288" fmla="*/ 1209105 h 6184462"/>
              <a:gd name="connsiteX289" fmla="*/ 786672 w 6191980"/>
              <a:gd name="connsiteY289" fmla="*/ 1150903 h 6184462"/>
              <a:gd name="connsiteX290" fmla="*/ 803570 w 6191980"/>
              <a:gd name="connsiteY290" fmla="*/ 1096456 h 6184462"/>
              <a:gd name="connsiteX291" fmla="*/ 822344 w 6191980"/>
              <a:gd name="connsiteY291" fmla="*/ 1042007 h 6184462"/>
              <a:gd name="connsiteX292" fmla="*/ 844875 w 6191980"/>
              <a:gd name="connsiteY292" fmla="*/ 991317 h 6184462"/>
              <a:gd name="connsiteX293" fmla="*/ 873037 w 6191980"/>
              <a:gd name="connsiteY293" fmla="*/ 946257 h 6184462"/>
              <a:gd name="connsiteX294" fmla="*/ 906830 w 6191980"/>
              <a:gd name="connsiteY294" fmla="*/ 904952 h 6184462"/>
              <a:gd name="connsiteX295" fmla="*/ 948135 w 6191980"/>
              <a:gd name="connsiteY295" fmla="*/ 871157 h 6184462"/>
              <a:gd name="connsiteX296" fmla="*/ 993197 w 6191980"/>
              <a:gd name="connsiteY296" fmla="*/ 842995 h 6184462"/>
              <a:gd name="connsiteX297" fmla="*/ 1043887 w 6191980"/>
              <a:gd name="connsiteY297" fmla="*/ 820464 h 6184462"/>
              <a:gd name="connsiteX298" fmla="*/ 1098336 w 6191980"/>
              <a:gd name="connsiteY298" fmla="*/ 801690 h 6184462"/>
              <a:gd name="connsiteX299" fmla="*/ 1152783 w 6191980"/>
              <a:gd name="connsiteY299" fmla="*/ 784792 h 6184462"/>
              <a:gd name="connsiteX300" fmla="*/ 1210986 w 6191980"/>
              <a:gd name="connsiteY300" fmla="*/ 769772 h 6184462"/>
              <a:gd name="connsiteX301" fmla="*/ 1267309 w 6191980"/>
              <a:gd name="connsiteY301" fmla="*/ 754751 h 6184462"/>
              <a:gd name="connsiteX302" fmla="*/ 1323635 w 6191980"/>
              <a:gd name="connsiteY302" fmla="*/ 737854 h 6184462"/>
              <a:gd name="connsiteX303" fmla="*/ 1378082 w 6191980"/>
              <a:gd name="connsiteY303" fmla="*/ 719079 h 6184462"/>
              <a:gd name="connsiteX304" fmla="*/ 1428774 w 6191980"/>
              <a:gd name="connsiteY304" fmla="*/ 696549 h 6184462"/>
              <a:gd name="connsiteX305" fmla="*/ 1475711 w 6191980"/>
              <a:gd name="connsiteY305" fmla="*/ 670266 h 6184462"/>
              <a:gd name="connsiteX306" fmla="*/ 1517016 w 6191980"/>
              <a:gd name="connsiteY306" fmla="*/ 636471 h 6184462"/>
              <a:gd name="connsiteX307" fmla="*/ 1560199 w 6191980"/>
              <a:gd name="connsiteY307" fmla="*/ 598919 h 6184462"/>
              <a:gd name="connsiteX308" fmla="*/ 1597750 w 6191980"/>
              <a:gd name="connsiteY308" fmla="*/ 555737 h 6184462"/>
              <a:gd name="connsiteX309" fmla="*/ 1633422 w 6191980"/>
              <a:gd name="connsiteY309" fmla="*/ 510678 h 6184462"/>
              <a:gd name="connsiteX310" fmla="*/ 1669094 w 6191980"/>
              <a:gd name="connsiteY310" fmla="*/ 463741 h 6184462"/>
              <a:gd name="connsiteX311" fmla="*/ 1704766 w 6191980"/>
              <a:gd name="connsiteY311" fmla="*/ 416803 h 6184462"/>
              <a:gd name="connsiteX312" fmla="*/ 1740438 w 6191980"/>
              <a:gd name="connsiteY312" fmla="*/ 371743 h 6184462"/>
              <a:gd name="connsiteX313" fmla="*/ 1779867 w 6191980"/>
              <a:gd name="connsiteY313" fmla="*/ 328561 h 6184462"/>
              <a:gd name="connsiteX314" fmla="*/ 1819293 w 6191980"/>
              <a:gd name="connsiteY314" fmla="*/ 291012 h 6184462"/>
              <a:gd name="connsiteX315" fmla="*/ 1864354 w 6191980"/>
              <a:gd name="connsiteY315" fmla="*/ 259094 h 6184462"/>
              <a:gd name="connsiteX316" fmla="*/ 1911291 w 6191980"/>
              <a:gd name="connsiteY316" fmla="*/ 234686 h 6184462"/>
              <a:gd name="connsiteX317" fmla="*/ 1967617 w 6191980"/>
              <a:gd name="connsiteY317" fmla="*/ 217789 h 6184462"/>
              <a:gd name="connsiteX318" fmla="*/ 2025819 w 6191980"/>
              <a:gd name="connsiteY318" fmla="*/ 210279 h 6184462"/>
              <a:gd name="connsiteX319" fmla="*/ 2085897 w 6191980"/>
              <a:gd name="connsiteY319" fmla="*/ 208401 h 6184462"/>
              <a:gd name="connsiteX320" fmla="*/ 2149731 w 6191980"/>
              <a:gd name="connsiteY320" fmla="*/ 214035 h 6184462"/>
              <a:gd name="connsiteX321" fmla="*/ 2213567 w 6191980"/>
              <a:gd name="connsiteY321" fmla="*/ 221545 h 6184462"/>
              <a:gd name="connsiteX322" fmla="*/ 2277403 w 6191980"/>
              <a:gd name="connsiteY322" fmla="*/ 230932 h 6184462"/>
              <a:gd name="connsiteX323" fmla="*/ 2341237 w 6191980"/>
              <a:gd name="connsiteY323" fmla="*/ 238443 h 6184462"/>
              <a:gd name="connsiteX324" fmla="*/ 2405071 w 6191980"/>
              <a:gd name="connsiteY324" fmla="*/ 242197 h 6184462"/>
              <a:gd name="connsiteX325" fmla="*/ 2467030 w 6191980"/>
              <a:gd name="connsiteY325" fmla="*/ 242197 h 6184462"/>
              <a:gd name="connsiteX326" fmla="*/ 2525233 w 6191980"/>
              <a:gd name="connsiteY326" fmla="*/ 234686 h 6184462"/>
              <a:gd name="connsiteX327" fmla="*/ 2583436 w 6191980"/>
              <a:gd name="connsiteY327" fmla="*/ 219666 h 6184462"/>
              <a:gd name="connsiteX328" fmla="*/ 2639760 w 6191980"/>
              <a:gd name="connsiteY328" fmla="*/ 197137 h 6184462"/>
              <a:gd name="connsiteX329" fmla="*/ 2696083 w 6191980"/>
              <a:gd name="connsiteY329" fmla="*/ 167096 h 6184462"/>
              <a:gd name="connsiteX330" fmla="*/ 2752409 w 6191980"/>
              <a:gd name="connsiteY330" fmla="*/ 137057 h 6184462"/>
              <a:gd name="connsiteX331" fmla="*/ 2808733 w 6191980"/>
              <a:gd name="connsiteY331" fmla="*/ 103262 h 6184462"/>
              <a:gd name="connsiteX332" fmla="*/ 2863182 w 6191980"/>
              <a:gd name="connsiteY332" fmla="*/ 71344 h 6184462"/>
              <a:gd name="connsiteX333" fmla="*/ 2921385 w 6191980"/>
              <a:gd name="connsiteY333" fmla="*/ 43182 h 6184462"/>
              <a:gd name="connsiteX334" fmla="*/ 2977708 w 6191980"/>
              <a:gd name="connsiteY334" fmla="*/ 20652 h 6184462"/>
              <a:gd name="connsiteX335" fmla="*/ 3035911 w 6191980"/>
              <a:gd name="connsiteY335" fmla="*/ 5631 h 6184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Lst>
            <a:rect l="l" t="t" r="r" b="b"/>
            <a:pathLst>
              <a:path w="6191980" h="6184462">
                <a:moveTo>
                  <a:pt x="3095991" y="0"/>
                </a:moveTo>
                <a:lnTo>
                  <a:pt x="3156069" y="5631"/>
                </a:lnTo>
                <a:lnTo>
                  <a:pt x="3214272" y="20652"/>
                </a:lnTo>
                <a:lnTo>
                  <a:pt x="3270598" y="43182"/>
                </a:lnTo>
                <a:lnTo>
                  <a:pt x="3328798" y="71344"/>
                </a:lnTo>
                <a:lnTo>
                  <a:pt x="3383247" y="103262"/>
                </a:lnTo>
                <a:lnTo>
                  <a:pt x="3439573" y="137057"/>
                </a:lnTo>
                <a:lnTo>
                  <a:pt x="3495897" y="167096"/>
                </a:lnTo>
                <a:lnTo>
                  <a:pt x="3552221" y="197137"/>
                </a:lnTo>
                <a:lnTo>
                  <a:pt x="3606669" y="219666"/>
                </a:lnTo>
                <a:lnTo>
                  <a:pt x="3666749" y="234686"/>
                </a:lnTo>
                <a:lnTo>
                  <a:pt x="3724950" y="242197"/>
                </a:lnTo>
                <a:lnTo>
                  <a:pt x="3786907" y="242197"/>
                </a:lnTo>
                <a:lnTo>
                  <a:pt x="3850743" y="238443"/>
                </a:lnTo>
                <a:lnTo>
                  <a:pt x="3914577" y="230932"/>
                </a:lnTo>
                <a:lnTo>
                  <a:pt x="3978413" y="221545"/>
                </a:lnTo>
                <a:lnTo>
                  <a:pt x="4042247" y="214035"/>
                </a:lnTo>
                <a:lnTo>
                  <a:pt x="4106083" y="208401"/>
                </a:lnTo>
                <a:lnTo>
                  <a:pt x="4166161" y="210279"/>
                </a:lnTo>
                <a:lnTo>
                  <a:pt x="4224364" y="217789"/>
                </a:lnTo>
                <a:lnTo>
                  <a:pt x="4280690" y="234686"/>
                </a:lnTo>
                <a:lnTo>
                  <a:pt x="4327628" y="259094"/>
                </a:lnTo>
                <a:lnTo>
                  <a:pt x="4372686" y="291012"/>
                </a:lnTo>
                <a:lnTo>
                  <a:pt x="4412114" y="328561"/>
                </a:lnTo>
                <a:lnTo>
                  <a:pt x="4451542" y="371743"/>
                </a:lnTo>
                <a:lnTo>
                  <a:pt x="4487214" y="416803"/>
                </a:lnTo>
                <a:lnTo>
                  <a:pt x="4522886" y="463741"/>
                </a:lnTo>
                <a:lnTo>
                  <a:pt x="4558559" y="510678"/>
                </a:lnTo>
                <a:lnTo>
                  <a:pt x="4594231" y="555737"/>
                </a:lnTo>
                <a:lnTo>
                  <a:pt x="4631782" y="598919"/>
                </a:lnTo>
                <a:lnTo>
                  <a:pt x="4674964" y="636471"/>
                </a:lnTo>
                <a:lnTo>
                  <a:pt x="4716270" y="670266"/>
                </a:lnTo>
                <a:lnTo>
                  <a:pt x="4763206" y="696549"/>
                </a:lnTo>
                <a:lnTo>
                  <a:pt x="4813899" y="719079"/>
                </a:lnTo>
                <a:lnTo>
                  <a:pt x="4868345" y="737854"/>
                </a:lnTo>
                <a:lnTo>
                  <a:pt x="4924669" y="754751"/>
                </a:lnTo>
                <a:lnTo>
                  <a:pt x="4980995" y="769772"/>
                </a:lnTo>
                <a:lnTo>
                  <a:pt x="5039198" y="784792"/>
                </a:lnTo>
                <a:lnTo>
                  <a:pt x="5093644" y="801690"/>
                </a:lnTo>
                <a:lnTo>
                  <a:pt x="5148091" y="820464"/>
                </a:lnTo>
                <a:lnTo>
                  <a:pt x="5198784" y="842995"/>
                </a:lnTo>
                <a:lnTo>
                  <a:pt x="5243845" y="871157"/>
                </a:lnTo>
                <a:lnTo>
                  <a:pt x="5285151" y="904952"/>
                </a:lnTo>
                <a:lnTo>
                  <a:pt x="5318944" y="946257"/>
                </a:lnTo>
                <a:lnTo>
                  <a:pt x="5347108" y="991317"/>
                </a:lnTo>
                <a:lnTo>
                  <a:pt x="5369636" y="1042007"/>
                </a:lnTo>
                <a:lnTo>
                  <a:pt x="5388410" y="1096456"/>
                </a:lnTo>
                <a:lnTo>
                  <a:pt x="5405308" y="1150903"/>
                </a:lnTo>
                <a:lnTo>
                  <a:pt x="5420328" y="1209105"/>
                </a:lnTo>
                <a:lnTo>
                  <a:pt x="5435349" y="1265429"/>
                </a:lnTo>
                <a:lnTo>
                  <a:pt x="5452246" y="1321755"/>
                </a:lnTo>
                <a:lnTo>
                  <a:pt x="5471021" y="1376203"/>
                </a:lnTo>
                <a:lnTo>
                  <a:pt x="5493550" y="1426896"/>
                </a:lnTo>
                <a:lnTo>
                  <a:pt x="5519836" y="1473832"/>
                </a:lnTo>
                <a:lnTo>
                  <a:pt x="5553632" y="1515138"/>
                </a:lnTo>
                <a:lnTo>
                  <a:pt x="5591181" y="1558320"/>
                </a:lnTo>
                <a:lnTo>
                  <a:pt x="5634364" y="1595869"/>
                </a:lnTo>
                <a:lnTo>
                  <a:pt x="5679425" y="1631541"/>
                </a:lnTo>
                <a:lnTo>
                  <a:pt x="5728238" y="1667213"/>
                </a:lnTo>
                <a:lnTo>
                  <a:pt x="5775175" y="1702885"/>
                </a:lnTo>
                <a:lnTo>
                  <a:pt x="5820236" y="1738560"/>
                </a:lnTo>
                <a:lnTo>
                  <a:pt x="5863416" y="1777986"/>
                </a:lnTo>
                <a:lnTo>
                  <a:pt x="5900968" y="1817414"/>
                </a:lnTo>
                <a:lnTo>
                  <a:pt x="5932886" y="1862474"/>
                </a:lnTo>
                <a:lnTo>
                  <a:pt x="5957294" y="1909410"/>
                </a:lnTo>
                <a:lnTo>
                  <a:pt x="5974191" y="1965736"/>
                </a:lnTo>
                <a:lnTo>
                  <a:pt x="5981700" y="2023938"/>
                </a:lnTo>
                <a:lnTo>
                  <a:pt x="5983578" y="2084018"/>
                </a:lnTo>
                <a:lnTo>
                  <a:pt x="5977945" y="2147852"/>
                </a:lnTo>
                <a:lnTo>
                  <a:pt x="5970435" y="2211686"/>
                </a:lnTo>
                <a:lnTo>
                  <a:pt x="5961048" y="2275522"/>
                </a:lnTo>
                <a:lnTo>
                  <a:pt x="5953538" y="2339356"/>
                </a:lnTo>
                <a:lnTo>
                  <a:pt x="5949784" y="2403192"/>
                </a:lnTo>
                <a:lnTo>
                  <a:pt x="5949784" y="2465149"/>
                </a:lnTo>
                <a:lnTo>
                  <a:pt x="5957294" y="2523350"/>
                </a:lnTo>
                <a:lnTo>
                  <a:pt x="5972312" y="2581552"/>
                </a:lnTo>
                <a:lnTo>
                  <a:pt x="5994843" y="2636001"/>
                </a:lnTo>
                <a:lnTo>
                  <a:pt x="6024884" y="2692325"/>
                </a:lnTo>
                <a:lnTo>
                  <a:pt x="6054922" y="2748651"/>
                </a:lnTo>
                <a:lnTo>
                  <a:pt x="6088718" y="2804974"/>
                </a:lnTo>
                <a:lnTo>
                  <a:pt x="6120634" y="2859423"/>
                </a:lnTo>
                <a:lnTo>
                  <a:pt x="6148798" y="2917624"/>
                </a:lnTo>
                <a:lnTo>
                  <a:pt x="6171326" y="2973950"/>
                </a:lnTo>
                <a:lnTo>
                  <a:pt x="6186347" y="3032152"/>
                </a:lnTo>
                <a:lnTo>
                  <a:pt x="6191980" y="3092230"/>
                </a:lnTo>
                <a:lnTo>
                  <a:pt x="6186347" y="3152310"/>
                </a:lnTo>
                <a:lnTo>
                  <a:pt x="6171326" y="3210513"/>
                </a:lnTo>
                <a:lnTo>
                  <a:pt x="6148798" y="3266839"/>
                </a:lnTo>
                <a:lnTo>
                  <a:pt x="6120634" y="3325039"/>
                </a:lnTo>
                <a:lnTo>
                  <a:pt x="6088718" y="3379488"/>
                </a:lnTo>
                <a:lnTo>
                  <a:pt x="6054922" y="3435814"/>
                </a:lnTo>
                <a:lnTo>
                  <a:pt x="6024884" y="3492137"/>
                </a:lnTo>
                <a:lnTo>
                  <a:pt x="5994843" y="3548461"/>
                </a:lnTo>
                <a:lnTo>
                  <a:pt x="5972312" y="3602910"/>
                </a:lnTo>
                <a:lnTo>
                  <a:pt x="5957294" y="3661113"/>
                </a:lnTo>
                <a:lnTo>
                  <a:pt x="5949784" y="3719313"/>
                </a:lnTo>
                <a:lnTo>
                  <a:pt x="5949784" y="3781272"/>
                </a:lnTo>
                <a:lnTo>
                  <a:pt x="5953538" y="3845106"/>
                </a:lnTo>
                <a:lnTo>
                  <a:pt x="5961048" y="3908940"/>
                </a:lnTo>
                <a:lnTo>
                  <a:pt x="5970435" y="3972776"/>
                </a:lnTo>
                <a:lnTo>
                  <a:pt x="5977945" y="4036610"/>
                </a:lnTo>
                <a:lnTo>
                  <a:pt x="5983578" y="4100444"/>
                </a:lnTo>
                <a:lnTo>
                  <a:pt x="5981700" y="4160526"/>
                </a:lnTo>
                <a:lnTo>
                  <a:pt x="5974191" y="4218729"/>
                </a:lnTo>
                <a:lnTo>
                  <a:pt x="5957294" y="4275053"/>
                </a:lnTo>
                <a:lnTo>
                  <a:pt x="5932886" y="4321989"/>
                </a:lnTo>
                <a:lnTo>
                  <a:pt x="5900968" y="4367050"/>
                </a:lnTo>
                <a:lnTo>
                  <a:pt x="5863416" y="4406477"/>
                </a:lnTo>
                <a:lnTo>
                  <a:pt x="5820236" y="4445903"/>
                </a:lnTo>
                <a:lnTo>
                  <a:pt x="5775175" y="4481577"/>
                </a:lnTo>
                <a:lnTo>
                  <a:pt x="5728238" y="4517249"/>
                </a:lnTo>
                <a:lnTo>
                  <a:pt x="5679425" y="4552921"/>
                </a:lnTo>
                <a:lnTo>
                  <a:pt x="5634364" y="4588593"/>
                </a:lnTo>
                <a:lnTo>
                  <a:pt x="5591181" y="4626142"/>
                </a:lnTo>
                <a:lnTo>
                  <a:pt x="5553632" y="4669325"/>
                </a:lnTo>
                <a:lnTo>
                  <a:pt x="5519836" y="4710630"/>
                </a:lnTo>
                <a:lnTo>
                  <a:pt x="5493550" y="4757566"/>
                </a:lnTo>
                <a:lnTo>
                  <a:pt x="5471021" y="4808259"/>
                </a:lnTo>
                <a:lnTo>
                  <a:pt x="5452246" y="4862708"/>
                </a:lnTo>
                <a:lnTo>
                  <a:pt x="5435349" y="4919033"/>
                </a:lnTo>
                <a:lnTo>
                  <a:pt x="5420328" y="4975357"/>
                </a:lnTo>
                <a:lnTo>
                  <a:pt x="5405308" y="5033560"/>
                </a:lnTo>
                <a:lnTo>
                  <a:pt x="5388410" y="5088007"/>
                </a:lnTo>
                <a:lnTo>
                  <a:pt x="5369636" y="5142453"/>
                </a:lnTo>
                <a:lnTo>
                  <a:pt x="5347108" y="5193146"/>
                </a:lnTo>
                <a:lnTo>
                  <a:pt x="5318944" y="5238207"/>
                </a:lnTo>
                <a:lnTo>
                  <a:pt x="5285151" y="5279510"/>
                </a:lnTo>
                <a:lnTo>
                  <a:pt x="5243845" y="5313305"/>
                </a:lnTo>
                <a:lnTo>
                  <a:pt x="5198784" y="5341467"/>
                </a:lnTo>
                <a:lnTo>
                  <a:pt x="5148091" y="5363998"/>
                </a:lnTo>
                <a:lnTo>
                  <a:pt x="5093644" y="5382773"/>
                </a:lnTo>
                <a:lnTo>
                  <a:pt x="5039198" y="5399670"/>
                </a:lnTo>
                <a:lnTo>
                  <a:pt x="4980995" y="5414691"/>
                </a:lnTo>
                <a:lnTo>
                  <a:pt x="4924669" y="5429711"/>
                </a:lnTo>
                <a:lnTo>
                  <a:pt x="4868345" y="5446609"/>
                </a:lnTo>
                <a:lnTo>
                  <a:pt x="4813899" y="5465383"/>
                </a:lnTo>
                <a:lnTo>
                  <a:pt x="4763206" y="5487914"/>
                </a:lnTo>
                <a:lnTo>
                  <a:pt x="4716270" y="5514197"/>
                </a:lnTo>
                <a:lnTo>
                  <a:pt x="4674964" y="5547992"/>
                </a:lnTo>
                <a:lnTo>
                  <a:pt x="4631782" y="5585543"/>
                </a:lnTo>
                <a:lnTo>
                  <a:pt x="4594231" y="5628725"/>
                </a:lnTo>
                <a:lnTo>
                  <a:pt x="4558559" y="5673785"/>
                </a:lnTo>
                <a:lnTo>
                  <a:pt x="4522886" y="5720721"/>
                </a:lnTo>
                <a:lnTo>
                  <a:pt x="4487214" y="5767659"/>
                </a:lnTo>
                <a:lnTo>
                  <a:pt x="4451542" y="5812719"/>
                </a:lnTo>
                <a:lnTo>
                  <a:pt x="4412114" y="5855901"/>
                </a:lnTo>
                <a:lnTo>
                  <a:pt x="4372686" y="5893450"/>
                </a:lnTo>
                <a:lnTo>
                  <a:pt x="4327628" y="5925368"/>
                </a:lnTo>
                <a:lnTo>
                  <a:pt x="4280690" y="5949776"/>
                </a:lnTo>
                <a:lnTo>
                  <a:pt x="4224364" y="5966674"/>
                </a:lnTo>
                <a:lnTo>
                  <a:pt x="4166161" y="5974184"/>
                </a:lnTo>
                <a:lnTo>
                  <a:pt x="4106083" y="5976061"/>
                </a:lnTo>
                <a:lnTo>
                  <a:pt x="4042247" y="5970428"/>
                </a:lnTo>
                <a:lnTo>
                  <a:pt x="3978413" y="5962919"/>
                </a:lnTo>
                <a:lnTo>
                  <a:pt x="3914577" y="5953530"/>
                </a:lnTo>
                <a:lnTo>
                  <a:pt x="3850743" y="5946022"/>
                </a:lnTo>
                <a:lnTo>
                  <a:pt x="3786907" y="5942266"/>
                </a:lnTo>
                <a:lnTo>
                  <a:pt x="3724950" y="5942266"/>
                </a:lnTo>
                <a:lnTo>
                  <a:pt x="3666749" y="5949776"/>
                </a:lnTo>
                <a:lnTo>
                  <a:pt x="3606669" y="5964797"/>
                </a:lnTo>
                <a:lnTo>
                  <a:pt x="3552221" y="5987325"/>
                </a:lnTo>
                <a:lnTo>
                  <a:pt x="3495897" y="6017366"/>
                </a:lnTo>
                <a:lnTo>
                  <a:pt x="3439573" y="6047407"/>
                </a:lnTo>
                <a:lnTo>
                  <a:pt x="3383247" y="6081200"/>
                </a:lnTo>
                <a:lnTo>
                  <a:pt x="3328798" y="6113118"/>
                </a:lnTo>
                <a:lnTo>
                  <a:pt x="3270598" y="6141280"/>
                </a:lnTo>
                <a:lnTo>
                  <a:pt x="3214272" y="6163811"/>
                </a:lnTo>
                <a:lnTo>
                  <a:pt x="3156069" y="6178831"/>
                </a:lnTo>
                <a:lnTo>
                  <a:pt x="3095991" y="6184462"/>
                </a:lnTo>
                <a:lnTo>
                  <a:pt x="3035911" y="6178831"/>
                </a:lnTo>
                <a:lnTo>
                  <a:pt x="2977708" y="6163811"/>
                </a:lnTo>
                <a:lnTo>
                  <a:pt x="2921385" y="6141280"/>
                </a:lnTo>
                <a:lnTo>
                  <a:pt x="2863182" y="6113118"/>
                </a:lnTo>
                <a:lnTo>
                  <a:pt x="2808733" y="6081200"/>
                </a:lnTo>
                <a:lnTo>
                  <a:pt x="2752409" y="6047407"/>
                </a:lnTo>
                <a:lnTo>
                  <a:pt x="2696083" y="6017366"/>
                </a:lnTo>
                <a:lnTo>
                  <a:pt x="2639760" y="5987325"/>
                </a:lnTo>
                <a:lnTo>
                  <a:pt x="2583436" y="5964797"/>
                </a:lnTo>
                <a:lnTo>
                  <a:pt x="2525233" y="5949776"/>
                </a:lnTo>
                <a:lnTo>
                  <a:pt x="2467030" y="5942266"/>
                </a:lnTo>
                <a:lnTo>
                  <a:pt x="2405071" y="5942266"/>
                </a:lnTo>
                <a:lnTo>
                  <a:pt x="2341237" y="5946022"/>
                </a:lnTo>
                <a:lnTo>
                  <a:pt x="2277403" y="5953530"/>
                </a:lnTo>
                <a:lnTo>
                  <a:pt x="2213567" y="5962919"/>
                </a:lnTo>
                <a:lnTo>
                  <a:pt x="2149731" y="5970428"/>
                </a:lnTo>
                <a:lnTo>
                  <a:pt x="2085897" y="5976061"/>
                </a:lnTo>
                <a:lnTo>
                  <a:pt x="2025819" y="5974184"/>
                </a:lnTo>
                <a:lnTo>
                  <a:pt x="1967617" y="5966674"/>
                </a:lnTo>
                <a:lnTo>
                  <a:pt x="1911291" y="5949776"/>
                </a:lnTo>
                <a:lnTo>
                  <a:pt x="1864354" y="5925368"/>
                </a:lnTo>
                <a:lnTo>
                  <a:pt x="1819293" y="5893450"/>
                </a:lnTo>
                <a:lnTo>
                  <a:pt x="1779867" y="5855901"/>
                </a:lnTo>
                <a:lnTo>
                  <a:pt x="1740438" y="5812719"/>
                </a:lnTo>
                <a:lnTo>
                  <a:pt x="1704766" y="5767659"/>
                </a:lnTo>
                <a:lnTo>
                  <a:pt x="1669094" y="5720721"/>
                </a:lnTo>
                <a:lnTo>
                  <a:pt x="1633422" y="5673785"/>
                </a:lnTo>
                <a:lnTo>
                  <a:pt x="1597750" y="5628725"/>
                </a:lnTo>
                <a:lnTo>
                  <a:pt x="1560199" y="5585543"/>
                </a:lnTo>
                <a:lnTo>
                  <a:pt x="1517016" y="5547992"/>
                </a:lnTo>
                <a:lnTo>
                  <a:pt x="1475711" y="5514197"/>
                </a:lnTo>
                <a:lnTo>
                  <a:pt x="1428774" y="5487914"/>
                </a:lnTo>
                <a:lnTo>
                  <a:pt x="1378082" y="5465383"/>
                </a:lnTo>
                <a:lnTo>
                  <a:pt x="1323635" y="5446609"/>
                </a:lnTo>
                <a:lnTo>
                  <a:pt x="1267309" y="5429711"/>
                </a:lnTo>
                <a:lnTo>
                  <a:pt x="1210986" y="5414691"/>
                </a:lnTo>
                <a:lnTo>
                  <a:pt x="1152783" y="5399670"/>
                </a:lnTo>
                <a:lnTo>
                  <a:pt x="1098336" y="5382773"/>
                </a:lnTo>
                <a:lnTo>
                  <a:pt x="1043887" y="5363998"/>
                </a:lnTo>
                <a:lnTo>
                  <a:pt x="993197" y="5341467"/>
                </a:lnTo>
                <a:lnTo>
                  <a:pt x="948135" y="5313305"/>
                </a:lnTo>
                <a:lnTo>
                  <a:pt x="906830" y="5279510"/>
                </a:lnTo>
                <a:lnTo>
                  <a:pt x="873037" y="5238207"/>
                </a:lnTo>
                <a:lnTo>
                  <a:pt x="844875" y="5193146"/>
                </a:lnTo>
                <a:lnTo>
                  <a:pt x="822344" y="5142453"/>
                </a:lnTo>
                <a:lnTo>
                  <a:pt x="803570" y="5088007"/>
                </a:lnTo>
                <a:lnTo>
                  <a:pt x="786672" y="5033560"/>
                </a:lnTo>
                <a:lnTo>
                  <a:pt x="771652" y="4975357"/>
                </a:lnTo>
                <a:lnTo>
                  <a:pt x="756631" y="4919033"/>
                </a:lnTo>
                <a:lnTo>
                  <a:pt x="739734" y="4862708"/>
                </a:lnTo>
                <a:lnTo>
                  <a:pt x="720959" y="4808259"/>
                </a:lnTo>
                <a:lnTo>
                  <a:pt x="698428" y="4757566"/>
                </a:lnTo>
                <a:lnTo>
                  <a:pt x="672143" y="4710630"/>
                </a:lnTo>
                <a:lnTo>
                  <a:pt x="638351" y="4669325"/>
                </a:lnTo>
                <a:lnTo>
                  <a:pt x="600799" y="4626142"/>
                </a:lnTo>
                <a:lnTo>
                  <a:pt x="557617" y="4588593"/>
                </a:lnTo>
                <a:lnTo>
                  <a:pt x="510678" y="4552921"/>
                </a:lnTo>
                <a:lnTo>
                  <a:pt x="463742" y="4517249"/>
                </a:lnTo>
                <a:lnTo>
                  <a:pt x="416805" y="4481577"/>
                </a:lnTo>
                <a:lnTo>
                  <a:pt x="371744" y="4445903"/>
                </a:lnTo>
                <a:lnTo>
                  <a:pt x="328562" y="4406477"/>
                </a:lnTo>
                <a:lnTo>
                  <a:pt x="291012" y="4367050"/>
                </a:lnTo>
                <a:lnTo>
                  <a:pt x="259096" y="4321989"/>
                </a:lnTo>
                <a:lnTo>
                  <a:pt x="234689" y="4275053"/>
                </a:lnTo>
                <a:lnTo>
                  <a:pt x="217791" y="4218729"/>
                </a:lnTo>
                <a:lnTo>
                  <a:pt x="210281" y="4160526"/>
                </a:lnTo>
                <a:lnTo>
                  <a:pt x="208402" y="4100444"/>
                </a:lnTo>
                <a:lnTo>
                  <a:pt x="214035" y="4036610"/>
                </a:lnTo>
                <a:lnTo>
                  <a:pt x="221545" y="3972776"/>
                </a:lnTo>
                <a:lnTo>
                  <a:pt x="230932" y="3908940"/>
                </a:lnTo>
                <a:lnTo>
                  <a:pt x="238443" y="3845106"/>
                </a:lnTo>
                <a:lnTo>
                  <a:pt x="242199" y="3781272"/>
                </a:lnTo>
                <a:lnTo>
                  <a:pt x="242199" y="3719313"/>
                </a:lnTo>
                <a:lnTo>
                  <a:pt x="234689" y="3661113"/>
                </a:lnTo>
                <a:lnTo>
                  <a:pt x="219668" y="3602910"/>
                </a:lnTo>
                <a:lnTo>
                  <a:pt x="197138" y="3548461"/>
                </a:lnTo>
                <a:lnTo>
                  <a:pt x="168976" y="3492137"/>
                </a:lnTo>
                <a:lnTo>
                  <a:pt x="137057" y="3435814"/>
                </a:lnTo>
                <a:lnTo>
                  <a:pt x="103264" y="3379488"/>
                </a:lnTo>
                <a:lnTo>
                  <a:pt x="71346" y="3325039"/>
                </a:lnTo>
                <a:lnTo>
                  <a:pt x="43182" y="3266839"/>
                </a:lnTo>
                <a:lnTo>
                  <a:pt x="20654" y="3210513"/>
                </a:lnTo>
                <a:lnTo>
                  <a:pt x="5634" y="3152310"/>
                </a:lnTo>
                <a:lnTo>
                  <a:pt x="0" y="3092230"/>
                </a:lnTo>
                <a:lnTo>
                  <a:pt x="5634" y="3032152"/>
                </a:lnTo>
                <a:lnTo>
                  <a:pt x="20654" y="2973950"/>
                </a:lnTo>
                <a:lnTo>
                  <a:pt x="43182" y="2917624"/>
                </a:lnTo>
                <a:lnTo>
                  <a:pt x="71346" y="2859423"/>
                </a:lnTo>
                <a:lnTo>
                  <a:pt x="103264" y="2804974"/>
                </a:lnTo>
                <a:lnTo>
                  <a:pt x="137057" y="2748651"/>
                </a:lnTo>
                <a:lnTo>
                  <a:pt x="168976" y="2692325"/>
                </a:lnTo>
                <a:lnTo>
                  <a:pt x="197138" y="2636001"/>
                </a:lnTo>
                <a:lnTo>
                  <a:pt x="219668" y="2581552"/>
                </a:lnTo>
                <a:lnTo>
                  <a:pt x="234689" y="2523350"/>
                </a:lnTo>
                <a:lnTo>
                  <a:pt x="242199" y="2465149"/>
                </a:lnTo>
                <a:lnTo>
                  <a:pt x="242199" y="2403192"/>
                </a:lnTo>
                <a:lnTo>
                  <a:pt x="238443" y="2339356"/>
                </a:lnTo>
                <a:lnTo>
                  <a:pt x="230932" y="2275522"/>
                </a:lnTo>
                <a:lnTo>
                  <a:pt x="221545" y="2211686"/>
                </a:lnTo>
                <a:lnTo>
                  <a:pt x="214035" y="2147852"/>
                </a:lnTo>
                <a:lnTo>
                  <a:pt x="208402" y="2084018"/>
                </a:lnTo>
                <a:lnTo>
                  <a:pt x="210281" y="2023938"/>
                </a:lnTo>
                <a:lnTo>
                  <a:pt x="217791" y="1965736"/>
                </a:lnTo>
                <a:lnTo>
                  <a:pt x="234689" y="1909410"/>
                </a:lnTo>
                <a:lnTo>
                  <a:pt x="259096" y="1862474"/>
                </a:lnTo>
                <a:lnTo>
                  <a:pt x="291012" y="1817414"/>
                </a:lnTo>
                <a:lnTo>
                  <a:pt x="328562" y="1777986"/>
                </a:lnTo>
                <a:lnTo>
                  <a:pt x="371744" y="1738560"/>
                </a:lnTo>
                <a:lnTo>
                  <a:pt x="416805" y="1702885"/>
                </a:lnTo>
                <a:lnTo>
                  <a:pt x="463742" y="1667213"/>
                </a:lnTo>
                <a:lnTo>
                  <a:pt x="510678" y="1631541"/>
                </a:lnTo>
                <a:lnTo>
                  <a:pt x="557617" y="1595869"/>
                </a:lnTo>
                <a:lnTo>
                  <a:pt x="600799" y="1558320"/>
                </a:lnTo>
                <a:lnTo>
                  <a:pt x="638351" y="1515138"/>
                </a:lnTo>
                <a:lnTo>
                  <a:pt x="672143" y="1473832"/>
                </a:lnTo>
                <a:lnTo>
                  <a:pt x="698428" y="1426896"/>
                </a:lnTo>
                <a:lnTo>
                  <a:pt x="720959" y="1376203"/>
                </a:lnTo>
                <a:lnTo>
                  <a:pt x="739734" y="1321755"/>
                </a:lnTo>
                <a:lnTo>
                  <a:pt x="756631" y="1265429"/>
                </a:lnTo>
                <a:lnTo>
                  <a:pt x="771652" y="1209105"/>
                </a:lnTo>
                <a:lnTo>
                  <a:pt x="786672" y="1150903"/>
                </a:lnTo>
                <a:lnTo>
                  <a:pt x="803570" y="1096456"/>
                </a:lnTo>
                <a:lnTo>
                  <a:pt x="822344" y="1042007"/>
                </a:lnTo>
                <a:lnTo>
                  <a:pt x="844875" y="991317"/>
                </a:lnTo>
                <a:lnTo>
                  <a:pt x="873037" y="946257"/>
                </a:lnTo>
                <a:lnTo>
                  <a:pt x="906830" y="904952"/>
                </a:lnTo>
                <a:lnTo>
                  <a:pt x="948135" y="871157"/>
                </a:lnTo>
                <a:lnTo>
                  <a:pt x="993197" y="842995"/>
                </a:lnTo>
                <a:lnTo>
                  <a:pt x="1043887" y="820464"/>
                </a:lnTo>
                <a:lnTo>
                  <a:pt x="1098336" y="801690"/>
                </a:lnTo>
                <a:lnTo>
                  <a:pt x="1152783" y="784792"/>
                </a:lnTo>
                <a:lnTo>
                  <a:pt x="1210986" y="769772"/>
                </a:lnTo>
                <a:lnTo>
                  <a:pt x="1267309" y="754751"/>
                </a:lnTo>
                <a:lnTo>
                  <a:pt x="1323635" y="737854"/>
                </a:lnTo>
                <a:lnTo>
                  <a:pt x="1378082" y="719079"/>
                </a:lnTo>
                <a:lnTo>
                  <a:pt x="1428774" y="696549"/>
                </a:lnTo>
                <a:lnTo>
                  <a:pt x="1475711" y="670266"/>
                </a:lnTo>
                <a:lnTo>
                  <a:pt x="1517016" y="636471"/>
                </a:lnTo>
                <a:lnTo>
                  <a:pt x="1560199" y="598919"/>
                </a:lnTo>
                <a:lnTo>
                  <a:pt x="1597750" y="555737"/>
                </a:lnTo>
                <a:lnTo>
                  <a:pt x="1633422" y="510678"/>
                </a:lnTo>
                <a:lnTo>
                  <a:pt x="1669094" y="463741"/>
                </a:lnTo>
                <a:lnTo>
                  <a:pt x="1704766" y="416803"/>
                </a:lnTo>
                <a:lnTo>
                  <a:pt x="1740438" y="371743"/>
                </a:lnTo>
                <a:lnTo>
                  <a:pt x="1779867" y="328561"/>
                </a:lnTo>
                <a:lnTo>
                  <a:pt x="1819293" y="291012"/>
                </a:lnTo>
                <a:lnTo>
                  <a:pt x="1864354" y="259094"/>
                </a:lnTo>
                <a:lnTo>
                  <a:pt x="1911291" y="234686"/>
                </a:lnTo>
                <a:lnTo>
                  <a:pt x="1967617" y="217789"/>
                </a:lnTo>
                <a:lnTo>
                  <a:pt x="2025819" y="210279"/>
                </a:lnTo>
                <a:lnTo>
                  <a:pt x="2085897" y="208401"/>
                </a:lnTo>
                <a:lnTo>
                  <a:pt x="2149731" y="214035"/>
                </a:lnTo>
                <a:lnTo>
                  <a:pt x="2213567" y="221545"/>
                </a:lnTo>
                <a:lnTo>
                  <a:pt x="2277403" y="230932"/>
                </a:lnTo>
                <a:lnTo>
                  <a:pt x="2341237" y="238443"/>
                </a:lnTo>
                <a:lnTo>
                  <a:pt x="2405071" y="242197"/>
                </a:lnTo>
                <a:lnTo>
                  <a:pt x="2467030" y="242197"/>
                </a:lnTo>
                <a:lnTo>
                  <a:pt x="2525233" y="234686"/>
                </a:lnTo>
                <a:lnTo>
                  <a:pt x="2583436" y="219666"/>
                </a:lnTo>
                <a:lnTo>
                  <a:pt x="2639760" y="197137"/>
                </a:lnTo>
                <a:lnTo>
                  <a:pt x="2696083" y="167096"/>
                </a:lnTo>
                <a:lnTo>
                  <a:pt x="2752409" y="137057"/>
                </a:lnTo>
                <a:lnTo>
                  <a:pt x="2808733" y="103262"/>
                </a:lnTo>
                <a:lnTo>
                  <a:pt x="2863182" y="71344"/>
                </a:lnTo>
                <a:lnTo>
                  <a:pt x="2921385" y="43182"/>
                </a:lnTo>
                <a:lnTo>
                  <a:pt x="2977708" y="20652"/>
                </a:lnTo>
                <a:lnTo>
                  <a:pt x="3035911" y="5631"/>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Calibri" panose="020F0502020204030204"/>
            </a:endParaRPr>
          </a:p>
        </p:txBody>
      </p:sp>
      <p:pic>
        <p:nvPicPr>
          <p:cNvPr id="7" name="Afbeelding 6">
            <a:extLst>
              <a:ext uri="{FF2B5EF4-FFF2-40B4-BE49-F238E27FC236}">
                <a16:creationId xmlns:a16="http://schemas.microsoft.com/office/drawing/2014/main" id="{9ECBBDC0-6AF0-038C-CD22-047AA3615C02}"/>
              </a:ext>
            </a:extLst>
          </p:cNvPr>
          <p:cNvPicPr>
            <a:picLocks noChangeAspect="1"/>
          </p:cNvPicPr>
          <p:nvPr/>
        </p:nvPicPr>
        <p:blipFill rotWithShape="1">
          <a:blip r:embed="rId2"/>
          <a:srcRect r="5" b="25095"/>
          <a:stretch/>
        </p:blipFill>
        <p:spPr>
          <a:xfrm>
            <a:off x="5664999" y="370840"/>
            <a:ext cx="1979894" cy="1977488"/>
          </a:xfrm>
          <a:custGeom>
            <a:avLst/>
            <a:gdLst/>
            <a:ahLst/>
            <a:cxnLst/>
            <a:rect l="l" t="t" r="r" b="b"/>
            <a:pathLst>
              <a:path w="1930108" h="1927762">
                <a:moveTo>
                  <a:pt x="965055" y="0"/>
                </a:moveTo>
                <a:lnTo>
                  <a:pt x="983782" y="1755"/>
                </a:lnTo>
                <a:lnTo>
                  <a:pt x="1001924" y="6437"/>
                </a:lnTo>
                <a:lnTo>
                  <a:pt x="1019481" y="13460"/>
                </a:lnTo>
                <a:lnTo>
                  <a:pt x="1037623" y="22239"/>
                </a:lnTo>
                <a:lnTo>
                  <a:pt x="1054595" y="32188"/>
                </a:lnTo>
                <a:lnTo>
                  <a:pt x="1072153" y="42722"/>
                </a:lnTo>
                <a:lnTo>
                  <a:pt x="1089710" y="52086"/>
                </a:lnTo>
                <a:lnTo>
                  <a:pt x="1107266" y="61450"/>
                </a:lnTo>
                <a:lnTo>
                  <a:pt x="1124238" y="68472"/>
                </a:lnTo>
                <a:lnTo>
                  <a:pt x="1142966" y="73154"/>
                </a:lnTo>
                <a:lnTo>
                  <a:pt x="1161108" y="75495"/>
                </a:lnTo>
                <a:lnTo>
                  <a:pt x="1180421" y="75495"/>
                </a:lnTo>
                <a:lnTo>
                  <a:pt x="1200319" y="74325"/>
                </a:lnTo>
                <a:lnTo>
                  <a:pt x="1220217" y="71984"/>
                </a:lnTo>
                <a:lnTo>
                  <a:pt x="1240115" y="69058"/>
                </a:lnTo>
                <a:lnTo>
                  <a:pt x="1260013" y="66717"/>
                </a:lnTo>
                <a:lnTo>
                  <a:pt x="1279911" y="64961"/>
                </a:lnTo>
                <a:lnTo>
                  <a:pt x="1298638" y="65546"/>
                </a:lnTo>
                <a:lnTo>
                  <a:pt x="1316781" y="67887"/>
                </a:lnTo>
                <a:lnTo>
                  <a:pt x="1334338" y="73154"/>
                </a:lnTo>
                <a:lnTo>
                  <a:pt x="1348969" y="80762"/>
                </a:lnTo>
                <a:lnTo>
                  <a:pt x="1363014" y="90712"/>
                </a:lnTo>
                <a:lnTo>
                  <a:pt x="1375304" y="102416"/>
                </a:lnTo>
                <a:lnTo>
                  <a:pt x="1387595" y="115876"/>
                </a:lnTo>
                <a:lnTo>
                  <a:pt x="1398714" y="129922"/>
                </a:lnTo>
                <a:lnTo>
                  <a:pt x="1409833" y="144553"/>
                </a:lnTo>
                <a:lnTo>
                  <a:pt x="1420953" y="159184"/>
                </a:lnTo>
                <a:lnTo>
                  <a:pt x="1432072" y="173229"/>
                </a:lnTo>
                <a:lnTo>
                  <a:pt x="1443777" y="186689"/>
                </a:lnTo>
                <a:lnTo>
                  <a:pt x="1457238" y="198395"/>
                </a:lnTo>
                <a:lnTo>
                  <a:pt x="1470113" y="208929"/>
                </a:lnTo>
                <a:lnTo>
                  <a:pt x="1484744" y="217122"/>
                </a:lnTo>
                <a:lnTo>
                  <a:pt x="1500545" y="224145"/>
                </a:lnTo>
                <a:lnTo>
                  <a:pt x="1517517" y="229997"/>
                </a:lnTo>
                <a:lnTo>
                  <a:pt x="1535073" y="235264"/>
                </a:lnTo>
                <a:lnTo>
                  <a:pt x="1552631" y="239946"/>
                </a:lnTo>
                <a:lnTo>
                  <a:pt x="1570773" y="244628"/>
                </a:lnTo>
                <a:lnTo>
                  <a:pt x="1587745" y="249895"/>
                </a:lnTo>
                <a:lnTo>
                  <a:pt x="1604717" y="255747"/>
                </a:lnTo>
                <a:lnTo>
                  <a:pt x="1620518" y="262771"/>
                </a:lnTo>
                <a:lnTo>
                  <a:pt x="1634564" y="271549"/>
                </a:lnTo>
                <a:lnTo>
                  <a:pt x="1647440" y="282083"/>
                </a:lnTo>
                <a:lnTo>
                  <a:pt x="1657973" y="294958"/>
                </a:lnTo>
                <a:lnTo>
                  <a:pt x="1666752" y="309004"/>
                </a:lnTo>
                <a:lnTo>
                  <a:pt x="1673775" y="324805"/>
                </a:lnTo>
                <a:lnTo>
                  <a:pt x="1679627" y="341777"/>
                </a:lnTo>
                <a:lnTo>
                  <a:pt x="1684894" y="358749"/>
                </a:lnTo>
                <a:lnTo>
                  <a:pt x="1689576" y="376891"/>
                </a:lnTo>
                <a:lnTo>
                  <a:pt x="1694258" y="394448"/>
                </a:lnTo>
                <a:lnTo>
                  <a:pt x="1699525" y="412005"/>
                </a:lnTo>
                <a:lnTo>
                  <a:pt x="1705377" y="428977"/>
                </a:lnTo>
                <a:lnTo>
                  <a:pt x="1712400" y="444779"/>
                </a:lnTo>
                <a:lnTo>
                  <a:pt x="1720594" y="459409"/>
                </a:lnTo>
                <a:lnTo>
                  <a:pt x="1731128" y="472285"/>
                </a:lnTo>
                <a:lnTo>
                  <a:pt x="1742833" y="485745"/>
                </a:lnTo>
                <a:lnTo>
                  <a:pt x="1756293" y="497449"/>
                </a:lnTo>
                <a:lnTo>
                  <a:pt x="1770339" y="508569"/>
                </a:lnTo>
                <a:lnTo>
                  <a:pt x="1785555" y="519688"/>
                </a:lnTo>
                <a:lnTo>
                  <a:pt x="1800186" y="530807"/>
                </a:lnTo>
                <a:lnTo>
                  <a:pt x="1814232" y="541928"/>
                </a:lnTo>
                <a:lnTo>
                  <a:pt x="1827691" y="554217"/>
                </a:lnTo>
                <a:lnTo>
                  <a:pt x="1839397" y="566507"/>
                </a:lnTo>
                <a:lnTo>
                  <a:pt x="1849346" y="580553"/>
                </a:lnTo>
                <a:lnTo>
                  <a:pt x="1856954" y="595183"/>
                </a:lnTo>
                <a:lnTo>
                  <a:pt x="1862221" y="612741"/>
                </a:lnTo>
                <a:lnTo>
                  <a:pt x="1864562" y="630883"/>
                </a:lnTo>
                <a:lnTo>
                  <a:pt x="1865147" y="649610"/>
                </a:lnTo>
                <a:lnTo>
                  <a:pt x="1863391" y="669508"/>
                </a:lnTo>
                <a:lnTo>
                  <a:pt x="1861050" y="689406"/>
                </a:lnTo>
                <a:lnTo>
                  <a:pt x="1858124" y="709304"/>
                </a:lnTo>
                <a:lnTo>
                  <a:pt x="1855783" y="729202"/>
                </a:lnTo>
                <a:lnTo>
                  <a:pt x="1854613" y="749100"/>
                </a:lnTo>
                <a:lnTo>
                  <a:pt x="1854613" y="768413"/>
                </a:lnTo>
                <a:lnTo>
                  <a:pt x="1856954" y="786555"/>
                </a:lnTo>
                <a:lnTo>
                  <a:pt x="1861635" y="804697"/>
                </a:lnTo>
                <a:lnTo>
                  <a:pt x="1868658" y="821669"/>
                </a:lnTo>
                <a:lnTo>
                  <a:pt x="1878023" y="839226"/>
                </a:lnTo>
                <a:lnTo>
                  <a:pt x="1887386" y="856784"/>
                </a:lnTo>
                <a:lnTo>
                  <a:pt x="1897920" y="874340"/>
                </a:lnTo>
                <a:lnTo>
                  <a:pt x="1907869" y="891312"/>
                </a:lnTo>
                <a:lnTo>
                  <a:pt x="1916648" y="909454"/>
                </a:lnTo>
                <a:lnTo>
                  <a:pt x="1923670" y="927012"/>
                </a:lnTo>
                <a:lnTo>
                  <a:pt x="1928352" y="945154"/>
                </a:lnTo>
                <a:lnTo>
                  <a:pt x="1930108" y="963881"/>
                </a:lnTo>
                <a:lnTo>
                  <a:pt x="1928352" y="982608"/>
                </a:lnTo>
                <a:lnTo>
                  <a:pt x="1923670" y="1000751"/>
                </a:lnTo>
                <a:lnTo>
                  <a:pt x="1916648" y="1018308"/>
                </a:lnTo>
                <a:lnTo>
                  <a:pt x="1907869" y="1036450"/>
                </a:lnTo>
                <a:lnTo>
                  <a:pt x="1897920" y="1053422"/>
                </a:lnTo>
                <a:lnTo>
                  <a:pt x="1887386" y="1070980"/>
                </a:lnTo>
                <a:lnTo>
                  <a:pt x="1878023" y="1088536"/>
                </a:lnTo>
                <a:lnTo>
                  <a:pt x="1868658" y="1106093"/>
                </a:lnTo>
                <a:lnTo>
                  <a:pt x="1861635" y="1123065"/>
                </a:lnTo>
                <a:lnTo>
                  <a:pt x="1856954" y="1141208"/>
                </a:lnTo>
                <a:lnTo>
                  <a:pt x="1854613" y="1159349"/>
                </a:lnTo>
                <a:lnTo>
                  <a:pt x="1854613" y="1178662"/>
                </a:lnTo>
                <a:lnTo>
                  <a:pt x="1855783" y="1198560"/>
                </a:lnTo>
                <a:lnTo>
                  <a:pt x="1858124" y="1218458"/>
                </a:lnTo>
                <a:lnTo>
                  <a:pt x="1861050" y="1238356"/>
                </a:lnTo>
                <a:lnTo>
                  <a:pt x="1863391" y="1258254"/>
                </a:lnTo>
                <a:lnTo>
                  <a:pt x="1865147" y="1278152"/>
                </a:lnTo>
                <a:lnTo>
                  <a:pt x="1864562" y="1296880"/>
                </a:lnTo>
                <a:lnTo>
                  <a:pt x="1862221" y="1315022"/>
                </a:lnTo>
                <a:lnTo>
                  <a:pt x="1856954" y="1332579"/>
                </a:lnTo>
                <a:lnTo>
                  <a:pt x="1849346" y="1347210"/>
                </a:lnTo>
                <a:lnTo>
                  <a:pt x="1839397" y="1361256"/>
                </a:lnTo>
                <a:lnTo>
                  <a:pt x="1827691" y="1373545"/>
                </a:lnTo>
                <a:lnTo>
                  <a:pt x="1814232" y="1385835"/>
                </a:lnTo>
                <a:lnTo>
                  <a:pt x="1800186" y="1396955"/>
                </a:lnTo>
                <a:lnTo>
                  <a:pt x="1785555" y="1408074"/>
                </a:lnTo>
                <a:lnTo>
                  <a:pt x="1770339" y="1419194"/>
                </a:lnTo>
                <a:lnTo>
                  <a:pt x="1756293" y="1430313"/>
                </a:lnTo>
                <a:lnTo>
                  <a:pt x="1742833" y="1442017"/>
                </a:lnTo>
                <a:lnTo>
                  <a:pt x="1731128" y="1455478"/>
                </a:lnTo>
                <a:lnTo>
                  <a:pt x="1720594" y="1468353"/>
                </a:lnTo>
                <a:lnTo>
                  <a:pt x="1712400" y="1482984"/>
                </a:lnTo>
                <a:lnTo>
                  <a:pt x="1705377" y="1498785"/>
                </a:lnTo>
                <a:lnTo>
                  <a:pt x="1699525" y="1515757"/>
                </a:lnTo>
                <a:lnTo>
                  <a:pt x="1694258" y="1533315"/>
                </a:lnTo>
                <a:lnTo>
                  <a:pt x="1689576" y="1550871"/>
                </a:lnTo>
                <a:lnTo>
                  <a:pt x="1684894" y="1569014"/>
                </a:lnTo>
                <a:lnTo>
                  <a:pt x="1679627" y="1585985"/>
                </a:lnTo>
                <a:lnTo>
                  <a:pt x="1673775" y="1602957"/>
                </a:lnTo>
                <a:lnTo>
                  <a:pt x="1666752" y="1618758"/>
                </a:lnTo>
                <a:lnTo>
                  <a:pt x="1657973" y="1632804"/>
                </a:lnTo>
                <a:lnTo>
                  <a:pt x="1647440" y="1645679"/>
                </a:lnTo>
                <a:lnTo>
                  <a:pt x="1634564" y="1656213"/>
                </a:lnTo>
                <a:lnTo>
                  <a:pt x="1620518" y="1664992"/>
                </a:lnTo>
                <a:lnTo>
                  <a:pt x="1604717" y="1672015"/>
                </a:lnTo>
                <a:lnTo>
                  <a:pt x="1587745" y="1677867"/>
                </a:lnTo>
                <a:lnTo>
                  <a:pt x="1570773" y="1683134"/>
                </a:lnTo>
                <a:lnTo>
                  <a:pt x="1552631" y="1687816"/>
                </a:lnTo>
                <a:lnTo>
                  <a:pt x="1535073" y="1692498"/>
                </a:lnTo>
                <a:lnTo>
                  <a:pt x="1517517" y="1697766"/>
                </a:lnTo>
                <a:lnTo>
                  <a:pt x="1500545" y="1703618"/>
                </a:lnTo>
                <a:lnTo>
                  <a:pt x="1484744" y="1710641"/>
                </a:lnTo>
                <a:lnTo>
                  <a:pt x="1470113" y="1718834"/>
                </a:lnTo>
                <a:lnTo>
                  <a:pt x="1457238" y="1729368"/>
                </a:lnTo>
                <a:lnTo>
                  <a:pt x="1443777" y="1741073"/>
                </a:lnTo>
                <a:lnTo>
                  <a:pt x="1432072" y="1754533"/>
                </a:lnTo>
                <a:lnTo>
                  <a:pt x="1420953" y="1768579"/>
                </a:lnTo>
                <a:lnTo>
                  <a:pt x="1409833" y="1783209"/>
                </a:lnTo>
                <a:lnTo>
                  <a:pt x="1398714" y="1797840"/>
                </a:lnTo>
                <a:lnTo>
                  <a:pt x="1387595" y="1811886"/>
                </a:lnTo>
                <a:lnTo>
                  <a:pt x="1375304" y="1825346"/>
                </a:lnTo>
                <a:lnTo>
                  <a:pt x="1363014" y="1837051"/>
                </a:lnTo>
                <a:lnTo>
                  <a:pt x="1348969" y="1847000"/>
                </a:lnTo>
                <a:lnTo>
                  <a:pt x="1334338" y="1854608"/>
                </a:lnTo>
                <a:lnTo>
                  <a:pt x="1316781" y="1859875"/>
                </a:lnTo>
                <a:lnTo>
                  <a:pt x="1298638" y="1862216"/>
                </a:lnTo>
                <a:lnTo>
                  <a:pt x="1279911" y="1862801"/>
                </a:lnTo>
                <a:lnTo>
                  <a:pt x="1260013" y="1861046"/>
                </a:lnTo>
                <a:lnTo>
                  <a:pt x="1240115" y="1858705"/>
                </a:lnTo>
                <a:lnTo>
                  <a:pt x="1220217" y="1855778"/>
                </a:lnTo>
                <a:lnTo>
                  <a:pt x="1200319" y="1853438"/>
                </a:lnTo>
                <a:lnTo>
                  <a:pt x="1180421" y="1852267"/>
                </a:lnTo>
                <a:lnTo>
                  <a:pt x="1161108" y="1852267"/>
                </a:lnTo>
                <a:lnTo>
                  <a:pt x="1142966" y="1854608"/>
                </a:lnTo>
                <a:lnTo>
                  <a:pt x="1124238" y="1859290"/>
                </a:lnTo>
                <a:lnTo>
                  <a:pt x="1107266" y="1866313"/>
                </a:lnTo>
                <a:lnTo>
                  <a:pt x="1089710" y="1875677"/>
                </a:lnTo>
                <a:lnTo>
                  <a:pt x="1072153" y="1885041"/>
                </a:lnTo>
                <a:lnTo>
                  <a:pt x="1054595" y="1895574"/>
                </a:lnTo>
                <a:lnTo>
                  <a:pt x="1037623" y="1905524"/>
                </a:lnTo>
                <a:lnTo>
                  <a:pt x="1019481" y="1914302"/>
                </a:lnTo>
                <a:lnTo>
                  <a:pt x="1001924" y="1921325"/>
                </a:lnTo>
                <a:lnTo>
                  <a:pt x="983782" y="1926007"/>
                </a:lnTo>
                <a:lnTo>
                  <a:pt x="965055" y="1927762"/>
                </a:lnTo>
                <a:lnTo>
                  <a:pt x="946327" y="1926007"/>
                </a:lnTo>
                <a:lnTo>
                  <a:pt x="928184" y="1921325"/>
                </a:lnTo>
                <a:lnTo>
                  <a:pt x="910628" y="1914302"/>
                </a:lnTo>
                <a:lnTo>
                  <a:pt x="892485" y="1905524"/>
                </a:lnTo>
                <a:lnTo>
                  <a:pt x="875513" y="1895574"/>
                </a:lnTo>
                <a:lnTo>
                  <a:pt x="857956" y="1885041"/>
                </a:lnTo>
                <a:lnTo>
                  <a:pt x="840399" y="1875677"/>
                </a:lnTo>
                <a:lnTo>
                  <a:pt x="822842" y="1866313"/>
                </a:lnTo>
                <a:lnTo>
                  <a:pt x="805286" y="1859290"/>
                </a:lnTo>
                <a:lnTo>
                  <a:pt x="787143" y="1854608"/>
                </a:lnTo>
                <a:lnTo>
                  <a:pt x="769000" y="1852267"/>
                </a:lnTo>
                <a:lnTo>
                  <a:pt x="749687" y="1852267"/>
                </a:lnTo>
                <a:lnTo>
                  <a:pt x="729789" y="1853438"/>
                </a:lnTo>
                <a:lnTo>
                  <a:pt x="709892" y="1855778"/>
                </a:lnTo>
                <a:lnTo>
                  <a:pt x="689993" y="1858705"/>
                </a:lnTo>
                <a:lnTo>
                  <a:pt x="670095" y="1861046"/>
                </a:lnTo>
                <a:lnTo>
                  <a:pt x="650197" y="1862801"/>
                </a:lnTo>
                <a:lnTo>
                  <a:pt x="631470" y="1862216"/>
                </a:lnTo>
                <a:lnTo>
                  <a:pt x="613328" y="1859875"/>
                </a:lnTo>
                <a:lnTo>
                  <a:pt x="595771" y="1854608"/>
                </a:lnTo>
                <a:lnTo>
                  <a:pt x="581140" y="1847000"/>
                </a:lnTo>
                <a:lnTo>
                  <a:pt x="567094" y="1837051"/>
                </a:lnTo>
                <a:lnTo>
                  <a:pt x="554804" y="1825346"/>
                </a:lnTo>
                <a:lnTo>
                  <a:pt x="542514" y="1811886"/>
                </a:lnTo>
                <a:lnTo>
                  <a:pt x="531394" y="1797840"/>
                </a:lnTo>
                <a:lnTo>
                  <a:pt x="520275" y="1783209"/>
                </a:lnTo>
                <a:lnTo>
                  <a:pt x="509156" y="1768579"/>
                </a:lnTo>
                <a:lnTo>
                  <a:pt x="498036" y="1754533"/>
                </a:lnTo>
                <a:lnTo>
                  <a:pt x="486331" y="1741073"/>
                </a:lnTo>
                <a:lnTo>
                  <a:pt x="472871" y="1729368"/>
                </a:lnTo>
                <a:lnTo>
                  <a:pt x="459996" y="1718834"/>
                </a:lnTo>
                <a:lnTo>
                  <a:pt x="445365" y="1710641"/>
                </a:lnTo>
                <a:lnTo>
                  <a:pt x="429563" y="1703618"/>
                </a:lnTo>
                <a:lnTo>
                  <a:pt x="412592" y="1697766"/>
                </a:lnTo>
                <a:lnTo>
                  <a:pt x="395034" y="1692498"/>
                </a:lnTo>
                <a:lnTo>
                  <a:pt x="377478" y="1687816"/>
                </a:lnTo>
                <a:lnTo>
                  <a:pt x="359335" y="1683134"/>
                </a:lnTo>
                <a:lnTo>
                  <a:pt x="342364" y="1677867"/>
                </a:lnTo>
                <a:lnTo>
                  <a:pt x="325391" y="1672015"/>
                </a:lnTo>
                <a:lnTo>
                  <a:pt x="309591" y="1664992"/>
                </a:lnTo>
                <a:lnTo>
                  <a:pt x="295544" y="1656213"/>
                </a:lnTo>
                <a:lnTo>
                  <a:pt x="282669" y="1645679"/>
                </a:lnTo>
                <a:lnTo>
                  <a:pt x="272135" y="1632804"/>
                </a:lnTo>
                <a:lnTo>
                  <a:pt x="263357" y="1618758"/>
                </a:lnTo>
                <a:lnTo>
                  <a:pt x="256334" y="1602957"/>
                </a:lnTo>
                <a:lnTo>
                  <a:pt x="250482" y="1585985"/>
                </a:lnTo>
                <a:lnTo>
                  <a:pt x="245215" y="1569014"/>
                </a:lnTo>
                <a:lnTo>
                  <a:pt x="240533" y="1550871"/>
                </a:lnTo>
                <a:lnTo>
                  <a:pt x="235850" y="1533315"/>
                </a:lnTo>
                <a:lnTo>
                  <a:pt x="230583" y="1515757"/>
                </a:lnTo>
                <a:lnTo>
                  <a:pt x="224731" y="1498785"/>
                </a:lnTo>
                <a:lnTo>
                  <a:pt x="217708" y="1482984"/>
                </a:lnTo>
                <a:lnTo>
                  <a:pt x="209515" y="1468353"/>
                </a:lnTo>
                <a:lnTo>
                  <a:pt x="198981" y="1455478"/>
                </a:lnTo>
                <a:lnTo>
                  <a:pt x="187276" y="1442017"/>
                </a:lnTo>
                <a:lnTo>
                  <a:pt x="173816" y="1430313"/>
                </a:lnTo>
                <a:lnTo>
                  <a:pt x="159184" y="1419194"/>
                </a:lnTo>
                <a:lnTo>
                  <a:pt x="144554" y="1408074"/>
                </a:lnTo>
                <a:lnTo>
                  <a:pt x="129923" y="1396955"/>
                </a:lnTo>
                <a:lnTo>
                  <a:pt x="115877" y="1385835"/>
                </a:lnTo>
                <a:lnTo>
                  <a:pt x="102417" y="1373545"/>
                </a:lnTo>
                <a:lnTo>
                  <a:pt x="90712" y="1361256"/>
                </a:lnTo>
                <a:lnTo>
                  <a:pt x="80763" y="1347210"/>
                </a:lnTo>
                <a:lnTo>
                  <a:pt x="73155" y="1332579"/>
                </a:lnTo>
                <a:lnTo>
                  <a:pt x="67888" y="1315022"/>
                </a:lnTo>
                <a:lnTo>
                  <a:pt x="65547" y="1296880"/>
                </a:lnTo>
                <a:lnTo>
                  <a:pt x="64961" y="1278152"/>
                </a:lnTo>
                <a:lnTo>
                  <a:pt x="66717" y="1258254"/>
                </a:lnTo>
                <a:lnTo>
                  <a:pt x="69058" y="1238356"/>
                </a:lnTo>
                <a:lnTo>
                  <a:pt x="71984" y="1218458"/>
                </a:lnTo>
                <a:lnTo>
                  <a:pt x="74326" y="1198560"/>
                </a:lnTo>
                <a:lnTo>
                  <a:pt x="75496" y="1178662"/>
                </a:lnTo>
                <a:lnTo>
                  <a:pt x="75496" y="1159349"/>
                </a:lnTo>
                <a:lnTo>
                  <a:pt x="73155" y="1141208"/>
                </a:lnTo>
                <a:lnTo>
                  <a:pt x="68473" y="1123065"/>
                </a:lnTo>
                <a:lnTo>
                  <a:pt x="61450" y="1106093"/>
                </a:lnTo>
                <a:lnTo>
                  <a:pt x="52672" y="1088536"/>
                </a:lnTo>
                <a:lnTo>
                  <a:pt x="42722" y="1070980"/>
                </a:lnTo>
                <a:lnTo>
                  <a:pt x="32189" y="1053422"/>
                </a:lnTo>
                <a:lnTo>
                  <a:pt x="22240" y="1036450"/>
                </a:lnTo>
                <a:lnTo>
                  <a:pt x="13461" y="1018308"/>
                </a:lnTo>
                <a:lnTo>
                  <a:pt x="6438" y="1000751"/>
                </a:lnTo>
                <a:lnTo>
                  <a:pt x="1756" y="982608"/>
                </a:lnTo>
                <a:lnTo>
                  <a:pt x="0" y="963881"/>
                </a:lnTo>
                <a:lnTo>
                  <a:pt x="1756" y="945154"/>
                </a:lnTo>
                <a:lnTo>
                  <a:pt x="6438" y="927012"/>
                </a:lnTo>
                <a:lnTo>
                  <a:pt x="13461" y="909454"/>
                </a:lnTo>
                <a:lnTo>
                  <a:pt x="22240" y="891312"/>
                </a:lnTo>
                <a:lnTo>
                  <a:pt x="32189" y="874340"/>
                </a:lnTo>
                <a:lnTo>
                  <a:pt x="42722" y="856784"/>
                </a:lnTo>
                <a:lnTo>
                  <a:pt x="52672" y="839226"/>
                </a:lnTo>
                <a:lnTo>
                  <a:pt x="61450" y="821669"/>
                </a:lnTo>
                <a:lnTo>
                  <a:pt x="68473" y="804697"/>
                </a:lnTo>
                <a:lnTo>
                  <a:pt x="73155" y="786555"/>
                </a:lnTo>
                <a:lnTo>
                  <a:pt x="75496" y="768413"/>
                </a:lnTo>
                <a:lnTo>
                  <a:pt x="75496" y="749100"/>
                </a:lnTo>
                <a:lnTo>
                  <a:pt x="74326" y="729202"/>
                </a:lnTo>
                <a:lnTo>
                  <a:pt x="71984" y="709304"/>
                </a:lnTo>
                <a:lnTo>
                  <a:pt x="69058" y="689406"/>
                </a:lnTo>
                <a:lnTo>
                  <a:pt x="66717" y="669508"/>
                </a:lnTo>
                <a:lnTo>
                  <a:pt x="64961" y="649610"/>
                </a:lnTo>
                <a:lnTo>
                  <a:pt x="65547" y="630883"/>
                </a:lnTo>
                <a:lnTo>
                  <a:pt x="67888" y="612741"/>
                </a:lnTo>
                <a:lnTo>
                  <a:pt x="73155" y="595183"/>
                </a:lnTo>
                <a:lnTo>
                  <a:pt x="80763" y="580553"/>
                </a:lnTo>
                <a:lnTo>
                  <a:pt x="90712" y="566507"/>
                </a:lnTo>
                <a:lnTo>
                  <a:pt x="102417" y="554217"/>
                </a:lnTo>
                <a:lnTo>
                  <a:pt x="115877" y="541928"/>
                </a:lnTo>
                <a:lnTo>
                  <a:pt x="129923" y="530807"/>
                </a:lnTo>
                <a:lnTo>
                  <a:pt x="144554" y="519688"/>
                </a:lnTo>
                <a:lnTo>
                  <a:pt x="159184" y="508569"/>
                </a:lnTo>
                <a:lnTo>
                  <a:pt x="173816" y="497449"/>
                </a:lnTo>
                <a:lnTo>
                  <a:pt x="187276" y="485745"/>
                </a:lnTo>
                <a:lnTo>
                  <a:pt x="198981" y="472285"/>
                </a:lnTo>
                <a:lnTo>
                  <a:pt x="209515" y="459409"/>
                </a:lnTo>
                <a:lnTo>
                  <a:pt x="217708" y="444779"/>
                </a:lnTo>
                <a:lnTo>
                  <a:pt x="224731" y="428977"/>
                </a:lnTo>
                <a:lnTo>
                  <a:pt x="230583" y="412005"/>
                </a:lnTo>
                <a:lnTo>
                  <a:pt x="235850" y="394448"/>
                </a:lnTo>
                <a:lnTo>
                  <a:pt x="240533" y="376891"/>
                </a:lnTo>
                <a:lnTo>
                  <a:pt x="245215" y="358749"/>
                </a:lnTo>
                <a:lnTo>
                  <a:pt x="250482" y="341777"/>
                </a:lnTo>
                <a:lnTo>
                  <a:pt x="256334" y="324805"/>
                </a:lnTo>
                <a:lnTo>
                  <a:pt x="263357" y="309004"/>
                </a:lnTo>
                <a:lnTo>
                  <a:pt x="272135" y="294958"/>
                </a:lnTo>
                <a:lnTo>
                  <a:pt x="282669" y="282083"/>
                </a:lnTo>
                <a:lnTo>
                  <a:pt x="295544" y="271549"/>
                </a:lnTo>
                <a:lnTo>
                  <a:pt x="309591" y="262771"/>
                </a:lnTo>
                <a:lnTo>
                  <a:pt x="325391" y="255747"/>
                </a:lnTo>
                <a:lnTo>
                  <a:pt x="342364" y="249895"/>
                </a:lnTo>
                <a:lnTo>
                  <a:pt x="359335" y="244628"/>
                </a:lnTo>
                <a:lnTo>
                  <a:pt x="377478" y="239946"/>
                </a:lnTo>
                <a:lnTo>
                  <a:pt x="395034" y="235264"/>
                </a:lnTo>
                <a:lnTo>
                  <a:pt x="412592" y="229997"/>
                </a:lnTo>
                <a:lnTo>
                  <a:pt x="429563" y="224145"/>
                </a:lnTo>
                <a:lnTo>
                  <a:pt x="445365" y="217122"/>
                </a:lnTo>
                <a:lnTo>
                  <a:pt x="459996" y="208929"/>
                </a:lnTo>
                <a:lnTo>
                  <a:pt x="472871" y="198395"/>
                </a:lnTo>
                <a:lnTo>
                  <a:pt x="486331" y="186689"/>
                </a:lnTo>
                <a:lnTo>
                  <a:pt x="498036" y="173229"/>
                </a:lnTo>
                <a:lnTo>
                  <a:pt x="509156" y="159184"/>
                </a:lnTo>
                <a:lnTo>
                  <a:pt x="520275" y="144553"/>
                </a:lnTo>
                <a:lnTo>
                  <a:pt x="531394" y="129922"/>
                </a:lnTo>
                <a:lnTo>
                  <a:pt x="542514" y="115876"/>
                </a:lnTo>
                <a:lnTo>
                  <a:pt x="554804" y="102416"/>
                </a:lnTo>
                <a:lnTo>
                  <a:pt x="567094" y="90712"/>
                </a:lnTo>
                <a:lnTo>
                  <a:pt x="581140" y="80762"/>
                </a:lnTo>
                <a:lnTo>
                  <a:pt x="595771" y="73154"/>
                </a:lnTo>
                <a:lnTo>
                  <a:pt x="613328" y="67887"/>
                </a:lnTo>
                <a:lnTo>
                  <a:pt x="631470" y="65546"/>
                </a:lnTo>
                <a:lnTo>
                  <a:pt x="650197" y="64961"/>
                </a:lnTo>
                <a:lnTo>
                  <a:pt x="670095" y="66717"/>
                </a:lnTo>
                <a:lnTo>
                  <a:pt x="689993" y="69058"/>
                </a:lnTo>
                <a:lnTo>
                  <a:pt x="709892" y="71984"/>
                </a:lnTo>
                <a:lnTo>
                  <a:pt x="729789" y="74325"/>
                </a:lnTo>
                <a:lnTo>
                  <a:pt x="749687" y="75495"/>
                </a:lnTo>
                <a:lnTo>
                  <a:pt x="769000" y="75495"/>
                </a:lnTo>
                <a:lnTo>
                  <a:pt x="787143" y="73154"/>
                </a:lnTo>
                <a:lnTo>
                  <a:pt x="805286" y="68472"/>
                </a:lnTo>
                <a:lnTo>
                  <a:pt x="822842" y="61450"/>
                </a:lnTo>
                <a:lnTo>
                  <a:pt x="840399" y="52086"/>
                </a:lnTo>
                <a:lnTo>
                  <a:pt x="857956" y="42722"/>
                </a:lnTo>
                <a:lnTo>
                  <a:pt x="875513" y="32188"/>
                </a:lnTo>
                <a:lnTo>
                  <a:pt x="892485" y="22239"/>
                </a:lnTo>
                <a:lnTo>
                  <a:pt x="910628" y="13460"/>
                </a:lnTo>
                <a:lnTo>
                  <a:pt x="928184" y="6437"/>
                </a:lnTo>
                <a:lnTo>
                  <a:pt x="946327" y="1755"/>
                </a:lnTo>
                <a:close/>
              </a:path>
            </a:pathLst>
          </a:custGeom>
        </p:spPr>
      </p:pic>
      <p:sp>
        <p:nvSpPr>
          <p:cNvPr id="3" name="Tijdelijke aanduiding voor inhoud 2">
            <a:extLst>
              <a:ext uri="{FF2B5EF4-FFF2-40B4-BE49-F238E27FC236}">
                <a16:creationId xmlns:a16="http://schemas.microsoft.com/office/drawing/2014/main" id="{67DB73FF-DFE4-54ED-863A-09183CD03AA9}"/>
              </a:ext>
            </a:extLst>
          </p:cNvPr>
          <p:cNvSpPr>
            <a:spLocks noGrp="1"/>
          </p:cNvSpPr>
          <p:nvPr>
            <p:ph idx="1"/>
          </p:nvPr>
        </p:nvSpPr>
        <p:spPr>
          <a:xfrm>
            <a:off x="934720" y="2486044"/>
            <a:ext cx="4232333" cy="3181684"/>
          </a:xfrm>
        </p:spPr>
        <p:txBody>
          <a:bodyPr anchor="t">
            <a:normAutofit/>
          </a:bodyPr>
          <a:lstStyle/>
          <a:p>
            <a:pPr marL="0" indent="0">
              <a:lnSpc>
                <a:spcPct val="100000"/>
              </a:lnSpc>
              <a:buNone/>
            </a:pPr>
            <a:r>
              <a:rPr lang="nl-NL" sz="1800">
                <a:solidFill>
                  <a:schemeClr val="tx1"/>
                </a:solidFill>
              </a:rPr>
              <a:t>Na de pauzes gaan we naar buiten. </a:t>
            </a:r>
            <a:br>
              <a:rPr lang="nl-NL" sz="1800">
                <a:solidFill>
                  <a:schemeClr val="tx1"/>
                </a:solidFill>
              </a:rPr>
            </a:br>
            <a:r>
              <a:rPr lang="nl-NL" sz="1800">
                <a:solidFill>
                  <a:schemeClr val="tx1"/>
                </a:solidFill>
              </a:rPr>
              <a:t>Tenzij het pijpenstelen regent, gaan we altijd even een frisse neus halen. </a:t>
            </a:r>
            <a:br>
              <a:rPr lang="nl-NL" sz="1800">
                <a:solidFill>
                  <a:schemeClr val="tx1"/>
                </a:solidFill>
              </a:rPr>
            </a:br>
            <a:br>
              <a:rPr lang="nl-NL" sz="1800">
                <a:solidFill>
                  <a:schemeClr val="tx1"/>
                </a:solidFill>
              </a:rPr>
            </a:br>
            <a:r>
              <a:rPr lang="nl-NL" sz="1800">
                <a:solidFill>
                  <a:schemeClr val="tx1"/>
                </a:solidFill>
              </a:rPr>
              <a:t>Op ons natuurlijke schoolplein is van alles te doen en we hebben veel speelmateriaal waar de kinderen gebruik van kunnen maken. </a:t>
            </a:r>
            <a:br>
              <a:rPr lang="nl-NL" sz="1800">
                <a:solidFill>
                  <a:schemeClr val="tx1"/>
                </a:solidFill>
              </a:rPr>
            </a:br>
            <a:br>
              <a:rPr lang="nl-NL" sz="1800">
                <a:solidFill>
                  <a:schemeClr val="tx1"/>
                </a:solidFill>
              </a:rPr>
            </a:br>
            <a:r>
              <a:rPr lang="nl-NL" sz="1800">
                <a:solidFill>
                  <a:schemeClr val="tx1"/>
                </a:solidFill>
              </a:rPr>
              <a:t>Na het buitenspelen ruimen we de spullen met elkaar weer op.  </a:t>
            </a:r>
          </a:p>
        </p:txBody>
      </p:sp>
      <p:sp>
        <p:nvSpPr>
          <p:cNvPr id="51" name="Freeform: Shape 50">
            <a:extLst>
              <a:ext uri="{FF2B5EF4-FFF2-40B4-BE49-F238E27FC236}">
                <a16:creationId xmlns:a16="http://schemas.microsoft.com/office/drawing/2014/main" id="{9563FBA8-D302-415D-ACB8-C0406838D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0805" y="2554317"/>
            <a:ext cx="3185554" cy="3181684"/>
          </a:xfrm>
          <a:custGeom>
            <a:avLst/>
            <a:gdLst>
              <a:gd name="connsiteX0" fmla="*/ 3095991 w 6191980"/>
              <a:gd name="connsiteY0" fmla="*/ 0 h 6184462"/>
              <a:gd name="connsiteX1" fmla="*/ 3156069 w 6191980"/>
              <a:gd name="connsiteY1" fmla="*/ 5631 h 6184462"/>
              <a:gd name="connsiteX2" fmla="*/ 3214272 w 6191980"/>
              <a:gd name="connsiteY2" fmla="*/ 20652 h 6184462"/>
              <a:gd name="connsiteX3" fmla="*/ 3270598 w 6191980"/>
              <a:gd name="connsiteY3" fmla="*/ 43182 h 6184462"/>
              <a:gd name="connsiteX4" fmla="*/ 3328798 w 6191980"/>
              <a:gd name="connsiteY4" fmla="*/ 71344 h 6184462"/>
              <a:gd name="connsiteX5" fmla="*/ 3383247 w 6191980"/>
              <a:gd name="connsiteY5" fmla="*/ 103262 h 6184462"/>
              <a:gd name="connsiteX6" fmla="*/ 3439573 w 6191980"/>
              <a:gd name="connsiteY6" fmla="*/ 137057 h 6184462"/>
              <a:gd name="connsiteX7" fmla="*/ 3495897 w 6191980"/>
              <a:gd name="connsiteY7" fmla="*/ 167096 h 6184462"/>
              <a:gd name="connsiteX8" fmla="*/ 3552221 w 6191980"/>
              <a:gd name="connsiteY8" fmla="*/ 197137 h 6184462"/>
              <a:gd name="connsiteX9" fmla="*/ 3606669 w 6191980"/>
              <a:gd name="connsiteY9" fmla="*/ 219666 h 6184462"/>
              <a:gd name="connsiteX10" fmla="*/ 3666749 w 6191980"/>
              <a:gd name="connsiteY10" fmla="*/ 234686 h 6184462"/>
              <a:gd name="connsiteX11" fmla="*/ 3724950 w 6191980"/>
              <a:gd name="connsiteY11" fmla="*/ 242197 h 6184462"/>
              <a:gd name="connsiteX12" fmla="*/ 3786907 w 6191980"/>
              <a:gd name="connsiteY12" fmla="*/ 242197 h 6184462"/>
              <a:gd name="connsiteX13" fmla="*/ 3850743 w 6191980"/>
              <a:gd name="connsiteY13" fmla="*/ 238443 h 6184462"/>
              <a:gd name="connsiteX14" fmla="*/ 3914577 w 6191980"/>
              <a:gd name="connsiteY14" fmla="*/ 230932 h 6184462"/>
              <a:gd name="connsiteX15" fmla="*/ 3978413 w 6191980"/>
              <a:gd name="connsiteY15" fmla="*/ 221545 h 6184462"/>
              <a:gd name="connsiteX16" fmla="*/ 4042247 w 6191980"/>
              <a:gd name="connsiteY16" fmla="*/ 214035 h 6184462"/>
              <a:gd name="connsiteX17" fmla="*/ 4106083 w 6191980"/>
              <a:gd name="connsiteY17" fmla="*/ 208401 h 6184462"/>
              <a:gd name="connsiteX18" fmla="*/ 4166161 w 6191980"/>
              <a:gd name="connsiteY18" fmla="*/ 210279 h 6184462"/>
              <a:gd name="connsiteX19" fmla="*/ 4224364 w 6191980"/>
              <a:gd name="connsiteY19" fmla="*/ 217789 h 6184462"/>
              <a:gd name="connsiteX20" fmla="*/ 4280690 w 6191980"/>
              <a:gd name="connsiteY20" fmla="*/ 234686 h 6184462"/>
              <a:gd name="connsiteX21" fmla="*/ 4327628 w 6191980"/>
              <a:gd name="connsiteY21" fmla="*/ 259094 h 6184462"/>
              <a:gd name="connsiteX22" fmla="*/ 4372686 w 6191980"/>
              <a:gd name="connsiteY22" fmla="*/ 291012 h 6184462"/>
              <a:gd name="connsiteX23" fmla="*/ 4412114 w 6191980"/>
              <a:gd name="connsiteY23" fmla="*/ 328561 h 6184462"/>
              <a:gd name="connsiteX24" fmla="*/ 4451542 w 6191980"/>
              <a:gd name="connsiteY24" fmla="*/ 371743 h 6184462"/>
              <a:gd name="connsiteX25" fmla="*/ 4487214 w 6191980"/>
              <a:gd name="connsiteY25" fmla="*/ 416803 h 6184462"/>
              <a:gd name="connsiteX26" fmla="*/ 4522886 w 6191980"/>
              <a:gd name="connsiteY26" fmla="*/ 463741 h 6184462"/>
              <a:gd name="connsiteX27" fmla="*/ 4558559 w 6191980"/>
              <a:gd name="connsiteY27" fmla="*/ 510678 h 6184462"/>
              <a:gd name="connsiteX28" fmla="*/ 4594231 w 6191980"/>
              <a:gd name="connsiteY28" fmla="*/ 555737 h 6184462"/>
              <a:gd name="connsiteX29" fmla="*/ 4631782 w 6191980"/>
              <a:gd name="connsiteY29" fmla="*/ 598919 h 6184462"/>
              <a:gd name="connsiteX30" fmla="*/ 4674964 w 6191980"/>
              <a:gd name="connsiteY30" fmla="*/ 636471 h 6184462"/>
              <a:gd name="connsiteX31" fmla="*/ 4716270 w 6191980"/>
              <a:gd name="connsiteY31" fmla="*/ 670266 h 6184462"/>
              <a:gd name="connsiteX32" fmla="*/ 4763206 w 6191980"/>
              <a:gd name="connsiteY32" fmla="*/ 696549 h 6184462"/>
              <a:gd name="connsiteX33" fmla="*/ 4813899 w 6191980"/>
              <a:gd name="connsiteY33" fmla="*/ 719079 h 6184462"/>
              <a:gd name="connsiteX34" fmla="*/ 4868345 w 6191980"/>
              <a:gd name="connsiteY34" fmla="*/ 737854 h 6184462"/>
              <a:gd name="connsiteX35" fmla="*/ 4924669 w 6191980"/>
              <a:gd name="connsiteY35" fmla="*/ 754751 h 6184462"/>
              <a:gd name="connsiteX36" fmla="*/ 4980995 w 6191980"/>
              <a:gd name="connsiteY36" fmla="*/ 769772 h 6184462"/>
              <a:gd name="connsiteX37" fmla="*/ 5039198 w 6191980"/>
              <a:gd name="connsiteY37" fmla="*/ 784792 h 6184462"/>
              <a:gd name="connsiteX38" fmla="*/ 5093644 w 6191980"/>
              <a:gd name="connsiteY38" fmla="*/ 801690 h 6184462"/>
              <a:gd name="connsiteX39" fmla="*/ 5148091 w 6191980"/>
              <a:gd name="connsiteY39" fmla="*/ 820464 h 6184462"/>
              <a:gd name="connsiteX40" fmla="*/ 5198784 w 6191980"/>
              <a:gd name="connsiteY40" fmla="*/ 842995 h 6184462"/>
              <a:gd name="connsiteX41" fmla="*/ 5243845 w 6191980"/>
              <a:gd name="connsiteY41" fmla="*/ 871157 h 6184462"/>
              <a:gd name="connsiteX42" fmla="*/ 5285151 w 6191980"/>
              <a:gd name="connsiteY42" fmla="*/ 904952 h 6184462"/>
              <a:gd name="connsiteX43" fmla="*/ 5318944 w 6191980"/>
              <a:gd name="connsiteY43" fmla="*/ 946257 h 6184462"/>
              <a:gd name="connsiteX44" fmla="*/ 5347108 w 6191980"/>
              <a:gd name="connsiteY44" fmla="*/ 991317 h 6184462"/>
              <a:gd name="connsiteX45" fmla="*/ 5369636 w 6191980"/>
              <a:gd name="connsiteY45" fmla="*/ 1042007 h 6184462"/>
              <a:gd name="connsiteX46" fmla="*/ 5388410 w 6191980"/>
              <a:gd name="connsiteY46" fmla="*/ 1096456 h 6184462"/>
              <a:gd name="connsiteX47" fmla="*/ 5405308 w 6191980"/>
              <a:gd name="connsiteY47" fmla="*/ 1150903 h 6184462"/>
              <a:gd name="connsiteX48" fmla="*/ 5420328 w 6191980"/>
              <a:gd name="connsiteY48" fmla="*/ 1209105 h 6184462"/>
              <a:gd name="connsiteX49" fmla="*/ 5435349 w 6191980"/>
              <a:gd name="connsiteY49" fmla="*/ 1265429 h 6184462"/>
              <a:gd name="connsiteX50" fmla="*/ 5452246 w 6191980"/>
              <a:gd name="connsiteY50" fmla="*/ 1321755 h 6184462"/>
              <a:gd name="connsiteX51" fmla="*/ 5471021 w 6191980"/>
              <a:gd name="connsiteY51" fmla="*/ 1376203 h 6184462"/>
              <a:gd name="connsiteX52" fmla="*/ 5493550 w 6191980"/>
              <a:gd name="connsiteY52" fmla="*/ 1426896 h 6184462"/>
              <a:gd name="connsiteX53" fmla="*/ 5519836 w 6191980"/>
              <a:gd name="connsiteY53" fmla="*/ 1473832 h 6184462"/>
              <a:gd name="connsiteX54" fmla="*/ 5553632 w 6191980"/>
              <a:gd name="connsiteY54" fmla="*/ 1515138 h 6184462"/>
              <a:gd name="connsiteX55" fmla="*/ 5591181 w 6191980"/>
              <a:gd name="connsiteY55" fmla="*/ 1558320 h 6184462"/>
              <a:gd name="connsiteX56" fmla="*/ 5634364 w 6191980"/>
              <a:gd name="connsiteY56" fmla="*/ 1595869 h 6184462"/>
              <a:gd name="connsiteX57" fmla="*/ 5679425 w 6191980"/>
              <a:gd name="connsiteY57" fmla="*/ 1631541 h 6184462"/>
              <a:gd name="connsiteX58" fmla="*/ 5728238 w 6191980"/>
              <a:gd name="connsiteY58" fmla="*/ 1667213 h 6184462"/>
              <a:gd name="connsiteX59" fmla="*/ 5775175 w 6191980"/>
              <a:gd name="connsiteY59" fmla="*/ 1702885 h 6184462"/>
              <a:gd name="connsiteX60" fmla="*/ 5820236 w 6191980"/>
              <a:gd name="connsiteY60" fmla="*/ 1738560 h 6184462"/>
              <a:gd name="connsiteX61" fmla="*/ 5863416 w 6191980"/>
              <a:gd name="connsiteY61" fmla="*/ 1777986 h 6184462"/>
              <a:gd name="connsiteX62" fmla="*/ 5900968 w 6191980"/>
              <a:gd name="connsiteY62" fmla="*/ 1817414 h 6184462"/>
              <a:gd name="connsiteX63" fmla="*/ 5932886 w 6191980"/>
              <a:gd name="connsiteY63" fmla="*/ 1862474 h 6184462"/>
              <a:gd name="connsiteX64" fmla="*/ 5957294 w 6191980"/>
              <a:gd name="connsiteY64" fmla="*/ 1909410 h 6184462"/>
              <a:gd name="connsiteX65" fmla="*/ 5974191 w 6191980"/>
              <a:gd name="connsiteY65" fmla="*/ 1965736 h 6184462"/>
              <a:gd name="connsiteX66" fmla="*/ 5981700 w 6191980"/>
              <a:gd name="connsiteY66" fmla="*/ 2023938 h 6184462"/>
              <a:gd name="connsiteX67" fmla="*/ 5983578 w 6191980"/>
              <a:gd name="connsiteY67" fmla="*/ 2084018 h 6184462"/>
              <a:gd name="connsiteX68" fmla="*/ 5977945 w 6191980"/>
              <a:gd name="connsiteY68" fmla="*/ 2147852 h 6184462"/>
              <a:gd name="connsiteX69" fmla="*/ 5970435 w 6191980"/>
              <a:gd name="connsiteY69" fmla="*/ 2211686 h 6184462"/>
              <a:gd name="connsiteX70" fmla="*/ 5961048 w 6191980"/>
              <a:gd name="connsiteY70" fmla="*/ 2275522 h 6184462"/>
              <a:gd name="connsiteX71" fmla="*/ 5953538 w 6191980"/>
              <a:gd name="connsiteY71" fmla="*/ 2339356 h 6184462"/>
              <a:gd name="connsiteX72" fmla="*/ 5949784 w 6191980"/>
              <a:gd name="connsiteY72" fmla="*/ 2403192 h 6184462"/>
              <a:gd name="connsiteX73" fmla="*/ 5949784 w 6191980"/>
              <a:gd name="connsiteY73" fmla="*/ 2465149 h 6184462"/>
              <a:gd name="connsiteX74" fmla="*/ 5957294 w 6191980"/>
              <a:gd name="connsiteY74" fmla="*/ 2523350 h 6184462"/>
              <a:gd name="connsiteX75" fmla="*/ 5972312 w 6191980"/>
              <a:gd name="connsiteY75" fmla="*/ 2581552 h 6184462"/>
              <a:gd name="connsiteX76" fmla="*/ 5994843 w 6191980"/>
              <a:gd name="connsiteY76" fmla="*/ 2636001 h 6184462"/>
              <a:gd name="connsiteX77" fmla="*/ 6024884 w 6191980"/>
              <a:gd name="connsiteY77" fmla="*/ 2692325 h 6184462"/>
              <a:gd name="connsiteX78" fmla="*/ 6054922 w 6191980"/>
              <a:gd name="connsiteY78" fmla="*/ 2748651 h 6184462"/>
              <a:gd name="connsiteX79" fmla="*/ 6088718 w 6191980"/>
              <a:gd name="connsiteY79" fmla="*/ 2804974 h 6184462"/>
              <a:gd name="connsiteX80" fmla="*/ 6120634 w 6191980"/>
              <a:gd name="connsiteY80" fmla="*/ 2859423 h 6184462"/>
              <a:gd name="connsiteX81" fmla="*/ 6148798 w 6191980"/>
              <a:gd name="connsiteY81" fmla="*/ 2917624 h 6184462"/>
              <a:gd name="connsiteX82" fmla="*/ 6171326 w 6191980"/>
              <a:gd name="connsiteY82" fmla="*/ 2973950 h 6184462"/>
              <a:gd name="connsiteX83" fmla="*/ 6186347 w 6191980"/>
              <a:gd name="connsiteY83" fmla="*/ 3032152 h 6184462"/>
              <a:gd name="connsiteX84" fmla="*/ 6191980 w 6191980"/>
              <a:gd name="connsiteY84" fmla="*/ 3092230 h 6184462"/>
              <a:gd name="connsiteX85" fmla="*/ 6186347 w 6191980"/>
              <a:gd name="connsiteY85" fmla="*/ 3152310 h 6184462"/>
              <a:gd name="connsiteX86" fmla="*/ 6171326 w 6191980"/>
              <a:gd name="connsiteY86" fmla="*/ 3210513 h 6184462"/>
              <a:gd name="connsiteX87" fmla="*/ 6148798 w 6191980"/>
              <a:gd name="connsiteY87" fmla="*/ 3266839 h 6184462"/>
              <a:gd name="connsiteX88" fmla="*/ 6120634 w 6191980"/>
              <a:gd name="connsiteY88" fmla="*/ 3325039 h 6184462"/>
              <a:gd name="connsiteX89" fmla="*/ 6088718 w 6191980"/>
              <a:gd name="connsiteY89" fmla="*/ 3379488 h 6184462"/>
              <a:gd name="connsiteX90" fmla="*/ 6054922 w 6191980"/>
              <a:gd name="connsiteY90" fmla="*/ 3435814 h 6184462"/>
              <a:gd name="connsiteX91" fmla="*/ 6024884 w 6191980"/>
              <a:gd name="connsiteY91" fmla="*/ 3492137 h 6184462"/>
              <a:gd name="connsiteX92" fmla="*/ 5994843 w 6191980"/>
              <a:gd name="connsiteY92" fmla="*/ 3548461 h 6184462"/>
              <a:gd name="connsiteX93" fmla="*/ 5972312 w 6191980"/>
              <a:gd name="connsiteY93" fmla="*/ 3602910 h 6184462"/>
              <a:gd name="connsiteX94" fmla="*/ 5957294 w 6191980"/>
              <a:gd name="connsiteY94" fmla="*/ 3661113 h 6184462"/>
              <a:gd name="connsiteX95" fmla="*/ 5949784 w 6191980"/>
              <a:gd name="connsiteY95" fmla="*/ 3719313 h 6184462"/>
              <a:gd name="connsiteX96" fmla="*/ 5949784 w 6191980"/>
              <a:gd name="connsiteY96" fmla="*/ 3781272 h 6184462"/>
              <a:gd name="connsiteX97" fmla="*/ 5953538 w 6191980"/>
              <a:gd name="connsiteY97" fmla="*/ 3845106 h 6184462"/>
              <a:gd name="connsiteX98" fmla="*/ 5961048 w 6191980"/>
              <a:gd name="connsiteY98" fmla="*/ 3908940 h 6184462"/>
              <a:gd name="connsiteX99" fmla="*/ 5970435 w 6191980"/>
              <a:gd name="connsiteY99" fmla="*/ 3972776 h 6184462"/>
              <a:gd name="connsiteX100" fmla="*/ 5977945 w 6191980"/>
              <a:gd name="connsiteY100" fmla="*/ 4036610 h 6184462"/>
              <a:gd name="connsiteX101" fmla="*/ 5983578 w 6191980"/>
              <a:gd name="connsiteY101" fmla="*/ 4100444 h 6184462"/>
              <a:gd name="connsiteX102" fmla="*/ 5981700 w 6191980"/>
              <a:gd name="connsiteY102" fmla="*/ 4160526 h 6184462"/>
              <a:gd name="connsiteX103" fmla="*/ 5974191 w 6191980"/>
              <a:gd name="connsiteY103" fmla="*/ 4218729 h 6184462"/>
              <a:gd name="connsiteX104" fmla="*/ 5957294 w 6191980"/>
              <a:gd name="connsiteY104" fmla="*/ 4275053 h 6184462"/>
              <a:gd name="connsiteX105" fmla="*/ 5932886 w 6191980"/>
              <a:gd name="connsiteY105" fmla="*/ 4321989 h 6184462"/>
              <a:gd name="connsiteX106" fmla="*/ 5900968 w 6191980"/>
              <a:gd name="connsiteY106" fmla="*/ 4367050 h 6184462"/>
              <a:gd name="connsiteX107" fmla="*/ 5863416 w 6191980"/>
              <a:gd name="connsiteY107" fmla="*/ 4406477 h 6184462"/>
              <a:gd name="connsiteX108" fmla="*/ 5820236 w 6191980"/>
              <a:gd name="connsiteY108" fmla="*/ 4445903 h 6184462"/>
              <a:gd name="connsiteX109" fmla="*/ 5775175 w 6191980"/>
              <a:gd name="connsiteY109" fmla="*/ 4481577 h 6184462"/>
              <a:gd name="connsiteX110" fmla="*/ 5728238 w 6191980"/>
              <a:gd name="connsiteY110" fmla="*/ 4517249 h 6184462"/>
              <a:gd name="connsiteX111" fmla="*/ 5679425 w 6191980"/>
              <a:gd name="connsiteY111" fmla="*/ 4552921 h 6184462"/>
              <a:gd name="connsiteX112" fmla="*/ 5634364 w 6191980"/>
              <a:gd name="connsiteY112" fmla="*/ 4588593 h 6184462"/>
              <a:gd name="connsiteX113" fmla="*/ 5591181 w 6191980"/>
              <a:gd name="connsiteY113" fmla="*/ 4626142 h 6184462"/>
              <a:gd name="connsiteX114" fmla="*/ 5553632 w 6191980"/>
              <a:gd name="connsiteY114" fmla="*/ 4669325 h 6184462"/>
              <a:gd name="connsiteX115" fmla="*/ 5519836 w 6191980"/>
              <a:gd name="connsiteY115" fmla="*/ 4710630 h 6184462"/>
              <a:gd name="connsiteX116" fmla="*/ 5493550 w 6191980"/>
              <a:gd name="connsiteY116" fmla="*/ 4757566 h 6184462"/>
              <a:gd name="connsiteX117" fmla="*/ 5471021 w 6191980"/>
              <a:gd name="connsiteY117" fmla="*/ 4808259 h 6184462"/>
              <a:gd name="connsiteX118" fmla="*/ 5452246 w 6191980"/>
              <a:gd name="connsiteY118" fmla="*/ 4862708 h 6184462"/>
              <a:gd name="connsiteX119" fmla="*/ 5435349 w 6191980"/>
              <a:gd name="connsiteY119" fmla="*/ 4919033 h 6184462"/>
              <a:gd name="connsiteX120" fmla="*/ 5420328 w 6191980"/>
              <a:gd name="connsiteY120" fmla="*/ 4975357 h 6184462"/>
              <a:gd name="connsiteX121" fmla="*/ 5405308 w 6191980"/>
              <a:gd name="connsiteY121" fmla="*/ 5033560 h 6184462"/>
              <a:gd name="connsiteX122" fmla="*/ 5388410 w 6191980"/>
              <a:gd name="connsiteY122" fmla="*/ 5088007 h 6184462"/>
              <a:gd name="connsiteX123" fmla="*/ 5369636 w 6191980"/>
              <a:gd name="connsiteY123" fmla="*/ 5142453 h 6184462"/>
              <a:gd name="connsiteX124" fmla="*/ 5347108 w 6191980"/>
              <a:gd name="connsiteY124" fmla="*/ 5193146 h 6184462"/>
              <a:gd name="connsiteX125" fmla="*/ 5318944 w 6191980"/>
              <a:gd name="connsiteY125" fmla="*/ 5238207 h 6184462"/>
              <a:gd name="connsiteX126" fmla="*/ 5285151 w 6191980"/>
              <a:gd name="connsiteY126" fmla="*/ 5279510 h 6184462"/>
              <a:gd name="connsiteX127" fmla="*/ 5243845 w 6191980"/>
              <a:gd name="connsiteY127" fmla="*/ 5313305 h 6184462"/>
              <a:gd name="connsiteX128" fmla="*/ 5198784 w 6191980"/>
              <a:gd name="connsiteY128" fmla="*/ 5341467 h 6184462"/>
              <a:gd name="connsiteX129" fmla="*/ 5148091 w 6191980"/>
              <a:gd name="connsiteY129" fmla="*/ 5363998 h 6184462"/>
              <a:gd name="connsiteX130" fmla="*/ 5093644 w 6191980"/>
              <a:gd name="connsiteY130" fmla="*/ 5382773 h 6184462"/>
              <a:gd name="connsiteX131" fmla="*/ 5039198 w 6191980"/>
              <a:gd name="connsiteY131" fmla="*/ 5399670 h 6184462"/>
              <a:gd name="connsiteX132" fmla="*/ 4980995 w 6191980"/>
              <a:gd name="connsiteY132" fmla="*/ 5414691 h 6184462"/>
              <a:gd name="connsiteX133" fmla="*/ 4924669 w 6191980"/>
              <a:gd name="connsiteY133" fmla="*/ 5429711 h 6184462"/>
              <a:gd name="connsiteX134" fmla="*/ 4868345 w 6191980"/>
              <a:gd name="connsiteY134" fmla="*/ 5446609 h 6184462"/>
              <a:gd name="connsiteX135" fmla="*/ 4813899 w 6191980"/>
              <a:gd name="connsiteY135" fmla="*/ 5465383 h 6184462"/>
              <a:gd name="connsiteX136" fmla="*/ 4763206 w 6191980"/>
              <a:gd name="connsiteY136" fmla="*/ 5487914 h 6184462"/>
              <a:gd name="connsiteX137" fmla="*/ 4716270 w 6191980"/>
              <a:gd name="connsiteY137" fmla="*/ 5514197 h 6184462"/>
              <a:gd name="connsiteX138" fmla="*/ 4674964 w 6191980"/>
              <a:gd name="connsiteY138" fmla="*/ 5547992 h 6184462"/>
              <a:gd name="connsiteX139" fmla="*/ 4631782 w 6191980"/>
              <a:gd name="connsiteY139" fmla="*/ 5585543 h 6184462"/>
              <a:gd name="connsiteX140" fmla="*/ 4594231 w 6191980"/>
              <a:gd name="connsiteY140" fmla="*/ 5628725 h 6184462"/>
              <a:gd name="connsiteX141" fmla="*/ 4558559 w 6191980"/>
              <a:gd name="connsiteY141" fmla="*/ 5673785 h 6184462"/>
              <a:gd name="connsiteX142" fmla="*/ 4522886 w 6191980"/>
              <a:gd name="connsiteY142" fmla="*/ 5720721 h 6184462"/>
              <a:gd name="connsiteX143" fmla="*/ 4487214 w 6191980"/>
              <a:gd name="connsiteY143" fmla="*/ 5767659 h 6184462"/>
              <a:gd name="connsiteX144" fmla="*/ 4451542 w 6191980"/>
              <a:gd name="connsiteY144" fmla="*/ 5812719 h 6184462"/>
              <a:gd name="connsiteX145" fmla="*/ 4412114 w 6191980"/>
              <a:gd name="connsiteY145" fmla="*/ 5855901 h 6184462"/>
              <a:gd name="connsiteX146" fmla="*/ 4372686 w 6191980"/>
              <a:gd name="connsiteY146" fmla="*/ 5893450 h 6184462"/>
              <a:gd name="connsiteX147" fmla="*/ 4327628 w 6191980"/>
              <a:gd name="connsiteY147" fmla="*/ 5925368 h 6184462"/>
              <a:gd name="connsiteX148" fmla="*/ 4280690 w 6191980"/>
              <a:gd name="connsiteY148" fmla="*/ 5949776 h 6184462"/>
              <a:gd name="connsiteX149" fmla="*/ 4224364 w 6191980"/>
              <a:gd name="connsiteY149" fmla="*/ 5966674 h 6184462"/>
              <a:gd name="connsiteX150" fmla="*/ 4166161 w 6191980"/>
              <a:gd name="connsiteY150" fmla="*/ 5974184 h 6184462"/>
              <a:gd name="connsiteX151" fmla="*/ 4106083 w 6191980"/>
              <a:gd name="connsiteY151" fmla="*/ 5976061 h 6184462"/>
              <a:gd name="connsiteX152" fmla="*/ 4042247 w 6191980"/>
              <a:gd name="connsiteY152" fmla="*/ 5970428 h 6184462"/>
              <a:gd name="connsiteX153" fmla="*/ 3978413 w 6191980"/>
              <a:gd name="connsiteY153" fmla="*/ 5962919 h 6184462"/>
              <a:gd name="connsiteX154" fmla="*/ 3914577 w 6191980"/>
              <a:gd name="connsiteY154" fmla="*/ 5953530 h 6184462"/>
              <a:gd name="connsiteX155" fmla="*/ 3850743 w 6191980"/>
              <a:gd name="connsiteY155" fmla="*/ 5946022 h 6184462"/>
              <a:gd name="connsiteX156" fmla="*/ 3786907 w 6191980"/>
              <a:gd name="connsiteY156" fmla="*/ 5942266 h 6184462"/>
              <a:gd name="connsiteX157" fmla="*/ 3724950 w 6191980"/>
              <a:gd name="connsiteY157" fmla="*/ 5942266 h 6184462"/>
              <a:gd name="connsiteX158" fmla="*/ 3666749 w 6191980"/>
              <a:gd name="connsiteY158" fmla="*/ 5949776 h 6184462"/>
              <a:gd name="connsiteX159" fmla="*/ 3606669 w 6191980"/>
              <a:gd name="connsiteY159" fmla="*/ 5964797 h 6184462"/>
              <a:gd name="connsiteX160" fmla="*/ 3552221 w 6191980"/>
              <a:gd name="connsiteY160" fmla="*/ 5987325 h 6184462"/>
              <a:gd name="connsiteX161" fmla="*/ 3495897 w 6191980"/>
              <a:gd name="connsiteY161" fmla="*/ 6017366 h 6184462"/>
              <a:gd name="connsiteX162" fmla="*/ 3439573 w 6191980"/>
              <a:gd name="connsiteY162" fmla="*/ 6047407 h 6184462"/>
              <a:gd name="connsiteX163" fmla="*/ 3383247 w 6191980"/>
              <a:gd name="connsiteY163" fmla="*/ 6081200 h 6184462"/>
              <a:gd name="connsiteX164" fmla="*/ 3328798 w 6191980"/>
              <a:gd name="connsiteY164" fmla="*/ 6113118 h 6184462"/>
              <a:gd name="connsiteX165" fmla="*/ 3270598 w 6191980"/>
              <a:gd name="connsiteY165" fmla="*/ 6141280 h 6184462"/>
              <a:gd name="connsiteX166" fmla="*/ 3214272 w 6191980"/>
              <a:gd name="connsiteY166" fmla="*/ 6163811 h 6184462"/>
              <a:gd name="connsiteX167" fmla="*/ 3156069 w 6191980"/>
              <a:gd name="connsiteY167" fmla="*/ 6178831 h 6184462"/>
              <a:gd name="connsiteX168" fmla="*/ 3095991 w 6191980"/>
              <a:gd name="connsiteY168" fmla="*/ 6184462 h 6184462"/>
              <a:gd name="connsiteX169" fmla="*/ 3035911 w 6191980"/>
              <a:gd name="connsiteY169" fmla="*/ 6178831 h 6184462"/>
              <a:gd name="connsiteX170" fmla="*/ 2977708 w 6191980"/>
              <a:gd name="connsiteY170" fmla="*/ 6163811 h 6184462"/>
              <a:gd name="connsiteX171" fmla="*/ 2921385 w 6191980"/>
              <a:gd name="connsiteY171" fmla="*/ 6141280 h 6184462"/>
              <a:gd name="connsiteX172" fmla="*/ 2863182 w 6191980"/>
              <a:gd name="connsiteY172" fmla="*/ 6113118 h 6184462"/>
              <a:gd name="connsiteX173" fmla="*/ 2808733 w 6191980"/>
              <a:gd name="connsiteY173" fmla="*/ 6081200 h 6184462"/>
              <a:gd name="connsiteX174" fmla="*/ 2752409 w 6191980"/>
              <a:gd name="connsiteY174" fmla="*/ 6047407 h 6184462"/>
              <a:gd name="connsiteX175" fmla="*/ 2696083 w 6191980"/>
              <a:gd name="connsiteY175" fmla="*/ 6017366 h 6184462"/>
              <a:gd name="connsiteX176" fmla="*/ 2639760 w 6191980"/>
              <a:gd name="connsiteY176" fmla="*/ 5987325 h 6184462"/>
              <a:gd name="connsiteX177" fmla="*/ 2583436 w 6191980"/>
              <a:gd name="connsiteY177" fmla="*/ 5964797 h 6184462"/>
              <a:gd name="connsiteX178" fmla="*/ 2525233 w 6191980"/>
              <a:gd name="connsiteY178" fmla="*/ 5949776 h 6184462"/>
              <a:gd name="connsiteX179" fmla="*/ 2467030 w 6191980"/>
              <a:gd name="connsiteY179" fmla="*/ 5942266 h 6184462"/>
              <a:gd name="connsiteX180" fmla="*/ 2405071 w 6191980"/>
              <a:gd name="connsiteY180" fmla="*/ 5942266 h 6184462"/>
              <a:gd name="connsiteX181" fmla="*/ 2341237 w 6191980"/>
              <a:gd name="connsiteY181" fmla="*/ 5946022 h 6184462"/>
              <a:gd name="connsiteX182" fmla="*/ 2277403 w 6191980"/>
              <a:gd name="connsiteY182" fmla="*/ 5953530 h 6184462"/>
              <a:gd name="connsiteX183" fmla="*/ 2213567 w 6191980"/>
              <a:gd name="connsiteY183" fmla="*/ 5962919 h 6184462"/>
              <a:gd name="connsiteX184" fmla="*/ 2149731 w 6191980"/>
              <a:gd name="connsiteY184" fmla="*/ 5970428 h 6184462"/>
              <a:gd name="connsiteX185" fmla="*/ 2085897 w 6191980"/>
              <a:gd name="connsiteY185" fmla="*/ 5976061 h 6184462"/>
              <a:gd name="connsiteX186" fmla="*/ 2025819 w 6191980"/>
              <a:gd name="connsiteY186" fmla="*/ 5974184 h 6184462"/>
              <a:gd name="connsiteX187" fmla="*/ 1967617 w 6191980"/>
              <a:gd name="connsiteY187" fmla="*/ 5966674 h 6184462"/>
              <a:gd name="connsiteX188" fmla="*/ 1911291 w 6191980"/>
              <a:gd name="connsiteY188" fmla="*/ 5949776 h 6184462"/>
              <a:gd name="connsiteX189" fmla="*/ 1864354 w 6191980"/>
              <a:gd name="connsiteY189" fmla="*/ 5925368 h 6184462"/>
              <a:gd name="connsiteX190" fmla="*/ 1819293 w 6191980"/>
              <a:gd name="connsiteY190" fmla="*/ 5893450 h 6184462"/>
              <a:gd name="connsiteX191" fmla="*/ 1779867 w 6191980"/>
              <a:gd name="connsiteY191" fmla="*/ 5855901 h 6184462"/>
              <a:gd name="connsiteX192" fmla="*/ 1740438 w 6191980"/>
              <a:gd name="connsiteY192" fmla="*/ 5812719 h 6184462"/>
              <a:gd name="connsiteX193" fmla="*/ 1704766 w 6191980"/>
              <a:gd name="connsiteY193" fmla="*/ 5767659 h 6184462"/>
              <a:gd name="connsiteX194" fmla="*/ 1669094 w 6191980"/>
              <a:gd name="connsiteY194" fmla="*/ 5720721 h 6184462"/>
              <a:gd name="connsiteX195" fmla="*/ 1633422 w 6191980"/>
              <a:gd name="connsiteY195" fmla="*/ 5673785 h 6184462"/>
              <a:gd name="connsiteX196" fmla="*/ 1597750 w 6191980"/>
              <a:gd name="connsiteY196" fmla="*/ 5628725 h 6184462"/>
              <a:gd name="connsiteX197" fmla="*/ 1560199 w 6191980"/>
              <a:gd name="connsiteY197" fmla="*/ 5585543 h 6184462"/>
              <a:gd name="connsiteX198" fmla="*/ 1517016 w 6191980"/>
              <a:gd name="connsiteY198" fmla="*/ 5547992 h 6184462"/>
              <a:gd name="connsiteX199" fmla="*/ 1475711 w 6191980"/>
              <a:gd name="connsiteY199" fmla="*/ 5514197 h 6184462"/>
              <a:gd name="connsiteX200" fmla="*/ 1428774 w 6191980"/>
              <a:gd name="connsiteY200" fmla="*/ 5487914 h 6184462"/>
              <a:gd name="connsiteX201" fmla="*/ 1378082 w 6191980"/>
              <a:gd name="connsiteY201" fmla="*/ 5465383 h 6184462"/>
              <a:gd name="connsiteX202" fmla="*/ 1323635 w 6191980"/>
              <a:gd name="connsiteY202" fmla="*/ 5446609 h 6184462"/>
              <a:gd name="connsiteX203" fmla="*/ 1267309 w 6191980"/>
              <a:gd name="connsiteY203" fmla="*/ 5429711 h 6184462"/>
              <a:gd name="connsiteX204" fmla="*/ 1210986 w 6191980"/>
              <a:gd name="connsiteY204" fmla="*/ 5414691 h 6184462"/>
              <a:gd name="connsiteX205" fmla="*/ 1152783 w 6191980"/>
              <a:gd name="connsiteY205" fmla="*/ 5399670 h 6184462"/>
              <a:gd name="connsiteX206" fmla="*/ 1098336 w 6191980"/>
              <a:gd name="connsiteY206" fmla="*/ 5382773 h 6184462"/>
              <a:gd name="connsiteX207" fmla="*/ 1043887 w 6191980"/>
              <a:gd name="connsiteY207" fmla="*/ 5363998 h 6184462"/>
              <a:gd name="connsiteX208" fmla="*/ 993197 w 6191980"/>
              <a:gd name="connsiteY208" fmla="*/ 5341467 h 6184462"/>
              <a:gd name="connsiteX209" fmla="*/ 948135 w 6191980"/>
              <a:gd name="connsiteY209" fmla="*/ 5313305 h 6184462"/>
              <a:gd name="connsiteX210" fmla="*/ 906830 w 6191980"/>
              <a:gd name="connsiteY210" fmla="*/ 5279510 h 6184462"/>
              <a:gd name="connsiteX211" fmla="*/ 873037 w 6191980"/>
              <a:gd name="connsiteY211" fmla="*/ 5238207 h 6184462"/>
              <a:gd name="connsiteX212" fmla="*/ 844875 w 6191980"/>
              <a:gd name="connsiteY212" fmla="*/ 5193146 h 6184462"/>
              <a:gd name="connsiteX213" fmla="*/ 822344 w 6191980"/>
              <a:gd name="connsiteY213" fmla="*/ 5142453 h 6184462"/>
              <a:gd name="connsiteX214" fmla="*/ 803570 w 6191980"/>
              <a:gd name="connsiteY214" fmla="*/ 5088007 h 6184462"/>
              <a:gd name="connsiteX215" fmla="*/ 786672 w 6191980"/>
              <a:gd name="connsiteY215" fmla="*/ 5033560 h 6184462"/>
              <a:gd name="connsiteX216" fmla="*/ 771652 w 6191980"/>
              <a:gd name="connsiteY216" fmla="*/ 4975357 h 6184462"/>
              <a:gd name="connsiteX217" fmla="*/ 756631 w 6191980"/>
              <a:gd name="connsiteY217" fmla="*/ 4919033 h 6184462"/>
              <a:gd name="connsiteX218" fmla="*/ 739734 w 6191980"/>
              <a:gd name="connsiteY218" fmla="*/ 4862708 h 6184462"/>
              <a:gd name="connsiteX219" fmla="*/ 720959 w 6191980"/>
              <a:gd name="connsiteY219" fmla="*/ 4808259 h 6184462"/>
              <a:gd name="connsiteX220" fmla="*/ 698428 w 6191980"/>
              <a:gd name="connsiteY220" fmla="*/ 4757566 h 6184462"/>
              <a:gd name="connsiteX221" fmla="*/ 672143 w 6191980"/>
              <a:gd name="connsiteY221" fmla="*/ 4710630 h 6184462"/>
              <a:gd name="connsiteX222" fmla="*/ 638351 w 6191980"/>
              <a:gd name="connsiteY222" fmla="*/ 4669325 h 6184462"/>
              <a:gd name="connsiteX223" fmla="*/ 600799 w 6191980"/>
              <a:gd name="connsiteY223" fmla="*/ 4626142 h 6184462"/>
              <a:gd name="connsiteX224" fmla="*/ 557617 w 6191980"/>
              <a:gd name="connsiteY224" fmla="*/ 4588593 h 6184462"/>
              <a:gd name="connsiteX225" fmla="*/ 510678 w 6191980"/>
              <a:gd name="connsiteY225" fmla="*/ 4552921 h 6184462"/>
              <a:gd name="connsiteX226" fmla="*/ 463742 w 6191980"/>
              <a:gd name="connsiteY226" fmla="*/ 4517249 h 6184462"/>
              <a:gd name="connsiteX227" fmla="*/ 416805 w 6191980"/>
              <a:gd name="connsiteY227" fmla="*/ 4481577 h 6184462"/>
              <a:gd name="connsiteX228" fmla="*/ 371744 w 6191980"/>
              <a:gd name="connsiteY228" fmla="*/ 4445903 h 6184462"/>
              <a:gd name="connsiteX229" fmla="*/ 328562 w 6191980"/>
              <a:gd name="connsiteY229" fmla="*/ 4406477 h 6184462"/>
              <a:gd name="connsiteX230" fmla="*/ 291012 w 6191980"/>
              <a:gd name="connsiteY230" fmla="*/ 4367050 h 6184462"/>
              <a:gd name="connsiteX231" fmla="*/ 259096 w 6191980"/>
              <a:gd name="connsiteY231" fmla="*/ 4321989 h 6184462"/>
              <a:gd name="connsiteX232" fmla="*/ 234689 w 6191980"/>
              <a:gd name="connsiteY232" fmla="*/ 4275053 h 6184462"/>
              <a:gd name="connsiteX233" fmla="*/ 217791 w 6191980"/>
              <a:gd name="connsiteY233" fmla="*/ 4218729 h 6184462"/>
              <a:gd name="connsiteX234" fmla="*/ 210281 w 6191980"/>
              <a:gd name="connsiteY234" fmla="*/ 4160526 h 6184462"/>
              <a:gd name="connsiteX235" fmla="*/ 208402 w 6191980"/>
              <a:gd name="connsiteY235" fmla="*/ 4100444 h 6184462"/>
              <a:gd name="connsiteX236" fmla="*/ 214035 w 6191980"/>
              <a:gd name="connsiteY236" fmla="*/ 4036610 h 6184462"/>
              <a:gd name="connsiteX237" fmla="*/ 221545 w 6191980"/>
              <a:gd name="connsiteY237" fmla="*/ 3972776 h 6184462"/>
              <a:gd name="connsiteX238" fmla="*/ 230932 w 6191980"/>
              <a:gd name="connsiteY238" fmla="*/ 3908940 h 6184462"/>
              <a:gd name="connsiteX239" fmla="*/ 238443 w 6191980"/>
              <a:gd name="connsiteY239" fmla="*/ 3845106 h 6184462"/>
              <a:gd name="connsiteX240" fmla="*/ 242199 w 6191980"/>
              <a:gd name="connsiteY240" fmla="*/ 3781272 h 6184462"/>
              <a:gd name="connsiteX241" fmla="*/ 242199 w 6191980"/>
              <a:gd name="connsiteY241" fmla="*/ 3719313 h 6184462"/>
              <a:gd name="connsiteX242" fmla="*/ 234689 w 6191980"/>
              <a:gd name="connsiteY242" fmla="*/ 3661113 h 6184462"/>
              <a:gd name="connsiteX243" fmla="*/ 219668 w 6191980"/>
              <a:gd name="connsiteY243" fmla="*/ 3602910 h 6184462"/>
              <a:gd name="connsiteX244" fmla="*/ 197138 w 6191980"/>
              <a:gd name="connsiteY244" fmla="*/ 3548461 h 6184462"/>
              <a:gd name="connsiteX245" fmla="*/ 168976 w 6191980"/>
              <a:gd name="connsiteY245" fmla="*/ 3492137 h 6184462"/>
              <a:gd name="connsiteX246" fmla="*/ 137057 w 6191980"/>
              <a:gd name="connsiteY246" fmla="*/ 3435814 h 6184462"/>
              <a:gd name="connsiteX247" fmla="*/ 103264 w 6191980"/>
              <a:gd name="connsiteY247" fmla="*/ 3379488 h 6184462"/>
              <a:gd name="connsiteX248" fmla="*/ 71346 w 6191980"/>
              <a:gd name="connsiteY248" fmla="*/ 3325039 h 6184462"/>
              <a:gd name="connsiteX249" fmla="*/ 43182 w 6191980"/>
              <a:gd name="connsiteY249" fmla="*/ 3266839 h 6184462"/>
              <a:gd name="connsiteX250" fmla="*/ 20654 w 6191980"/>
              <a:gd name="connsiteY250" fmla="*/ 3210513 h 6184462"/>
              <a:gd name="connsiteX251" fmla="*/ 5634 w 6191980"/>
              <a:gd name="connsiteY251" fmla="*/ 3152310 h 6184462"/>
              <a:gd name="connsiteX252" fmla="*/ 0 w 6191980"/>
              <a:gd name="connsiteY252" fmla="*/ 3092230 h 6184462"/>
              <a:gd name="connsiteX253" fmla="*/ 5634 w 6191980"/>
              <a:gd name="connsiteY253" fmla="*/ 3032152 h 6184462"/>
              <a:gd name="connsiteX254" fmla="*/ 20654 w 6191980"/>
              <a:gd name="connsiteY254" fmla="*/ 2973950 h 6184462"/>
              <a:gd name="connsiteX255" fmla="*/ 43182 w 6191980"/>
              <a:gd name="connsiteY255" fmla="*/ 2917624 h 6184462"/>
              <a:gd name="connsiteX256" fmla="*/ 71346 w 6191980"/>
              <a:gd name="connsiteY256" fmla="*/ 2859423 h 6184462"/>
              <a:gd name="connsiteX257" fmla="*/ 103264 w 6191980"/>
              <a:gd name="connsiteY257" fmla="*/ 2804974 h 6184462"/>
              <a:gd name="connsiteX258" fmla="*/ 137057 w 6191980"/>
              <a:gd name="connsiteY258" fmla="*/ 2748651 h 6184462"/>
              <a:gd name="connsiteX259" fmla="*/ 168976 w 6191980"/>
              <a:gd name="connsiteY259" fmla="*/ 2692325 h 6184462"/>
              <a:gd name="connsiteX260" fmla="*/ 197138 w 6191980"/>
              <a:gd name="connsiteY260" fmla="*/ 2636001 h 6184462"/>
              <a:gd name="connsiteX261" fmla="*/ 219668 w 6191980"/>
              <a:gd name="connsiteY261" fmla="*/ 2581552 h 6184462"/>
              <a:gd name="connsiteX262" fmla="*/ 234689 w 6191980"/>
              <a:gd name="connsiteY262" fmla="*/ 2523350 h 6184462"/>
              <a:gd name="connsiteX263" fmla="*/ 242199 w 6191980"/>
              <a:gd name="connsiteY263" fmla="*/ 2465149 h 6184462"/>
              <a:gd name="connsiteX264" fmla="*/ 242199 w 6191980"/>
              <a:gd name="connsiteY264" fmla="*/ 2403192 h 6184462"/>
              <a:gd name="connsiteX265" fmla="*/ 238443 w 6191980"/>
              <a:gd name="connsiteY265" fmla="*/ 2339356 h 6184462"/>
              <a:gd name="connsiteX266" fmla="*/ 230932 w 6191980"/>
              <a:gd name="connsiteY266" fmla="*/ 2275522 h 6184462"/>
              <a:gd name="connsiteX267" fmla="*/ 221545 w 6191980"/>
              <a:gd name="connsiteY267" fmla="*/ 2211686 h 6184462"/>
              <a:gd name="connsiteX268" fmla="*/ 214035 w 6191980"/>
              <a:gd name="connsiteY268" fmla="*/ 2147852 h 6184462"/>
              <a:gd name="connsiteX269" fmla="*/ 208402 w 6191980"/>
              <a:gd name="connsiteY269" fmla="*/ 2084018 h 6184462"/>
              <a:gd name="connsiteX270" fmla="*/ 210281 w 6191980"/>
              <a:gd name="connsiteY270" fmla="*/ 2023938 h 6184462"/>
              <a:gd name="connsiteX271" fmla="*/ 217791 w 6191980"/>
              <a:gd name="connsiteY271" fmla="*/ 1965736 h 6184462"/>
              <a:gd name="connsiteX272" fmla="*/ 234689 w 6191980"/>
              <a:gd name="connsiteY272" fmla="*/ 1909410 h 6184462"/>
              <a:gd name="connsiteX273" fmla="*/ 259096 w 6191980"/>
              <a:gd name="connsiteY273" fmla="*/ 1862474 h 6184462"/>
              <a:gd name="connsiteX274" fmla="*/ 291012 w 6191980"/>
              <a:gd name="connsiteY274" fmla="*/ 1817414 h 6184462"/>
              <a:gd name="connsiteX275" fmla="*/ 328562 w 6191980"/>
              <a:gd name="connsiteY275" fmla="*/ 1777986 h 6184462"/>
              <a:gd name="connsiteX276" fmla="*/ 371744 w 6191980"/>
              <a:gd name="connsiteY276" fmla="*/ 1738560 h 6184462"/>
              <a:gd name="connsiteX277" fmla="*/ 416805 w 6191980"/>
              <a:gd name="connsiteY277" fmla="*/ 1702885 h 6184462"/>
              <a:gd name="connsiteX278" fmla="*/ 463742 w 6191980"/>
              <a:gd name="connsiteY278" fmla="*/ 1667213 h 6184462"/>
              <a:gd name="connsiteX279" fmla="*/ 510678 w 6191980"/>
              <a:gd name="connsiteY279" fmla="*/ 1631541 h 6184462"/>
              <a:gd name="connsiteX280" fmla="*/ 557617 w 6191980"/>
              <a:gd name="connsiteY280" fmla="*/ 1595869 h 6184462"/>
              <a:gd name="connsiteX281" fmla="*/ 600799 w 6191980"/>
              <a:gd name="connsiteY281" fmla="*/ 1558320 h 6184462"/>
              <a:gd name="connsiteX282" fmla="*/ 638351 w 6191980"/>
              <a:gd name="connsiteY282" fmla="*/ 1515138 h 6184462"/>
              <a:gd name="connsiteX283" fmla="*/ 672143 w 6191980"/>
              <a:gd name="connsiteY283" fmla="*/ 1473832 h 6184462"/>
              <a:gd name="connsiteX284" fmla="*/ 698428 w 6191980"/>
              <a:gd name="connsiteY284" fmla="*/ 1426896 h 6184462"/>
              <a:gd name="connsiteX285" fmla="*/ 720959 w 6191980"/>
              <a:gd name="connsiteY285" fmla="*/ 1376203 h 6184462"/>
              <a:gd name="connsiteX286" fmla="*/ 739734 w 6191980"/>
              <a:gd name="connsiteY286" fmla="*/ 1321755 h 6184462"/>
              <a:gd name="connsiteX287" fmla="*/ 756631 w 6191980"/>
              <a:gd name="connsiteY287" fmla="*/ 1265429 h 6184462"/>
              <a:gd name="connsiteX288" fmla="*/ 771652 w 6191980"/>
              <a:gd name="connsiteY288" fmla="*/ 1209105 h 6184462"/>
              <a:gd name="connsiteX289" fmla="*/ 786672 w 6191980"/>
              <a:gd name="connsiteY289" fmla="*/ 1150903 h 6184462"/>
              <a:gd name="connsiteX290" fmla="*/ 803570 w 6191980"/>
              <a:gd name="connsiteY290" fmla="*/ 1096456 h 6184462"/>
              <a:gd name="connsiteX291" fmla="*/ 822344 w 6191980"/>
              <a:gd name="connsiteY291" fmla="*/ 1042007 h 6184462"/>
              <a:gd name="connsiteX292" fmla="*/ 844875 w 6191980"/>
              <a:gd name="connsiteY292" fmla="*/ 991317 h 6184462"/>
              <a:gd name="connsiteX293" fmla="*/ 873037 w 6191980"/>
              <a:gd name="connsiteY293" fmla="*/ 946257 h 6184462"/>
              <a:gd name="connsiteX294" fmla="*/ 906830 w 6191980"/>
              <a:gd name="connsiteY294" fmla="*/ 904952 h 6184462"/>
              <a:gd name="connsiteX295" fmla="*/ 948135 w 6191980"/>
              <a:gd name="connsiteY295" fmla="*/ 871157 h 6184462"/>
              <a:gd name="connsiteX296" fmla="*/ 993197 w 6191980"/>
              <a:gd name="connsiteY296" fmla="*/ 842995 h 6184462"/>
              <a:gd name="connsiteX297" fmla="*/ 1043887 w 6191980"/>
              <a:gd name="connsiteY297" fmla="*/ 820464 h 6184462"/>
              <a:gd name="connsiteX298" fmla="*/ 1098336 w 6191980"/>
              <a:gd name="connsiteY298" fmla="*/ 801690 h 6184462"/>
              <a:gd name="connsiteX299" fmla="*/ 1152783 w 6191980"/>
              <a:gd name="connsiteY299" fmla="*/ 784792 h 6184462"/>
              <a:gd name="connsiteX300" fmla="*/ 1210986 w 6191980"/>
              <a:gd name="connsiteY300" fmla="*/ 769772 h 6184462"/>
              <a:gd name="connsiteX301" fmla="*/ 1267309 w 6191980"/>
              <a:gd name="connsiteY301" fmla="*/ 754751 h 6184462"/>
              <a:gd name="connsiteX302" fmla="*/ 1323635 w 6191980"/>
              <a:gd name="connsiteY302" fmla="*/ 737854 h 6184462"/>
              <a:gd name="connsiteX303" fmla="*/ 1378082 w 6191980"/>
              <a:gd name="connsiteY303" fmla="*/ 719079 h 6184462"/>
              <a:gd name="connsiteX304" fmla="*/ 1428774 w 6191980"/>
              <a:gd name="connsiteY304" fmla="*/ 696549 h 6184462"/>
              <a:gd name="connsiteX305" fmla="*/ 1475711 w 6191980"/>
              <a:gd name="connsiteY305" fmla="*/ 670266 h 6184462"/>
              <a:gd name="connsiteX306" fmla="*/ 1517016 w 6191980"/>
              <a:gd name="connsiteY306" fmla="*/ 636471 h 6184462"/>
              <a:gd name="connsiteX307" fmla="*/ 1560199 w 6191980"/>
              <a:gd name="connsiteY307" fmla="*/ 598919 h 6184462"/>
              <a:gd name="connsiteX308" fmla="*/ 1597750 w 6191980"/>
              <a:gd name="connsiteY308" fmla="*/ 555737 h 6184462"/>
              <a:gd name="connsiteX309" fmla="*/ 1633422 w 6191980"/>
              <a:gd name="connsiteY309" fmla="*/ 510678 h 6184462"/>
              <a:gd name="connsiteX310" fmla="*/ 1669094 w 6191980"/>
              <a:gd name="connsiteY310" fmla="*/ 463741 h 6184462"/>
              <a:gd name="connsiteX311" fmla="*/ 1704766 w 6191980"/>
              <a:gd name="connsiteY311" fmla="*/ 416803 h 6184462"/>
              <a:gd name="connsiteX312" fmla="*/ 1740438 w 6191980"/>
              <a:gd name="connsiteY312" fmla="*/ 371743 h 6184462"/>
              <a:gd name="connsiteX313" fmla="*/ 1779867 w 6191980"/>
              <a:gd name="connsiteY313" fmla="*/ 328561 h 6184462"/>
              <a:gd name="connsiteX314" fmla="*/ 1819293 w 6191980"/>
              <a:gd name="connsiteY314" fmla="*/ 291012 h 6184462"/>
              <a:gd name="connsiteX315" fmla="*/ 1864354 w 6191980"/>
              <a:gd name="connsiteY315" fmla="*/ 259094 h 6184462"/>
              <a:gd name="connsiteX316" fmla="*/ 1911291 w 6191980"/>
              <a:gd name="connsiteY316" fmla="*/ 234686 h 6184462"/>
              <a:gd name="connsiteX317" fmla="*/ 1967617 w 6191980"/>
              <a:gd name="connsiteY317" fmla="*/ 217789 h 6184462"/>
              <a:gd name="connsiteX318" fmla="*/ 2025819 w 6191980"/>
              <a:gd name="connsiteY318" fmla="*/ 210279 h 6184462"/>
              <a:gd name="connsiteX319" fmla="*/ 2085897 w 6191980"/>
              <a:gd name="connsiteY319" fmla="*/ 208401 h 6184462"/>
              <a:gd name="connsiteX320" fmla="*/ 2149731 w 6191980"/>
              <a:gd name="connsiteY320" fmla="*/ 214035 h 6184462"/>
              <a:gd name="connsiteX321" fmla="*/ 2213567 w 6191980"/>
              <a:gd name="connsiteY321" fmla="*/ 221545 h 6184462"/>
              <a:gd name="connsiteX322" fmla="*/ 2277403 w 6191980"/>
              <a:gd name="connsiteY322" fmla="*/ 230932 h 6184462"/>
              <a:gd name="connsiteX323" fmla="*/ 2341237 w 6191980"/>
              <a:gd name="connsiteY323" fmla="*/ 238443 h 6184462"/>
              <a:gd name="connsiteX324" fmla="*/ 2405071 w 6191980"/>
              <a:gd name="connsiteY324" fmla="*/ 242197 h 6184462"/>
              <a:gd name="connsiteX325" fmla="*/ 2467030 w 6191980"/>
              <a:gd name="connsiteY325" fmla="*/ 242197 h 6184462"/>
              <a:gd name="connsiteX326" fmla="*/ 2525233 w 6191980"/>
              <a:gd name="connsiteY326" fmla="*/ 234686 h 6184462"/>
              <a:gd name="connsiteX327" fmla="*/ 2583436 w 6191980"/>
              <a:gd name="connsiteY327" fmla="*/ 219666 h 6184462"/>
              <a:gd name="connsiteX328" fmla="*/ 2639760 w 6191980"/>
              <a:gd name="connsiteY328" fmla="*/ 197137 h 6184462"/>
              <a:gd name="connsiteX329" fmla="*/ 2696083 w 6191980"/>
              <a:gd name="connsiteY329" fmla="*/ 167096 h 6184462"/>
              <a:gd name="connsiteX330" fmla="*/ 2752409 w 6191980"/>
              <a:gd name="connsiteY330" fmla="*/ 137057 h 6184462"/>
              <a:gd name="connsiteX331" fmla="*/ 2808733 w 6191980"/>
              <a:gd name="connsiteY331" fmla="*/ 103262 h 6184462"/>
              <a:gd name="connsiteX332" fmla="*/ 2863182 w 6191980"/>
              <a:gd name="connsiteY332" fmla="*/ 71344 h 6184462"/>
              <a:gd name="connsiteX333" fmla="*/ 2921385 w 6191980"/>
              <a:gd name="connsiteY333" fmla="*/ 43182 h 6184462"/>
              <a:gd name="connsiteX334" fmla="*/ 2977708 w 6191980"/>
              <a:gd name="connsiteY334" fmla="*/ 20652 h 6184462"/>
              <a:gd name="connsiteX335" fmla="*/ 3035911 w 6191980"/>
              <a:gd name="connsiteY335" fmla="*/ 5631 h 6184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Lst>
            <a:rect l="l" t="t" r="r" b="b"/>
            <a:pathLst>
              <a:path w="6191980" h="6184462">
                <a:moveTo>
                  <a:pt x="3095991" y="0"/>
                </a:moveTo>
                <a:lnTo>
                  <a:pt x="3156069" y="5631"/>
                </a:lnTo>
                <a:lnTo>
                  <a:pt x="3214272" y="20652"/>
                </a:lnTo>
                <a:lnTo>
                  <a:pt x="3270598" y="43182"/>
                </a:lnTo>
                <a:lnTo>
                  <a:pt x="3328798" y="71344"/>
                </a:lnTo>
                <a:lnTo>
                  <a:pt x="3383247" y="103262"/>
                </a:lnTo>
                <a:lnTo>
                  <a:pt x="3439573" y="137057"/>
                </a:lnTo>
                <a:lnTo>
                  <a:pt x="3495897" y="167096"/>
                </a:lnTo>
                <a:lnTo>
                  <a:pt x="3552221" y="197137"/>
                </a:lnTo>
                <a:lnTo>
                  <a:pt x="3606669" y="219666"/>
                </a:lnTo>
                <a:lnTo>
                  <a:pt x="3666749" y="234686"/>
                </a:lnTo>
                <a:lnTo>
                  <a:pt x="3724950" y="242197"/>
                </a:lnTo>
                <a:lnTo>
                  <a:pt x="3786907" y="242197"/>
                </a:lnTo>
                <a:lnTo>
                  <a:pt x="3850743" y="238443"/>
                </a:lnTo>
                <a:lnTo>
                  <a:pt x="3914577" y="230932"/>
                </a:lnTo>
                <a:lnTo>
                  <a:pt x="3978413" y="221545"/>
                </a:lnTo>
                <a:lnTo>
                  <a:pt x="4042247" y="214035"/>
                </a:lnTo>
                <a:lnTo>
                  <a:pt x="4106083" y="208401"/>
                </a:lnTo>
                <a:lnTo>
                  <a:pt x="4166161" y="210279"/>
                </a:lnTo>
                <a:lnTo>
                  <a:pt x="4224364" y="217789"/>
                </a:lnTo>
                <a:lnTo>
                  <a:pt x="4280690" y="234686"/>
                </a:lnTo>
                <a:lnTo>
                  <a:pt x="4327628" y="259094"/>
                </a:lnTo>
                <a:lnTo>
                  <a:pt x="4372686" y="291012"/>
                </a:lnTo>
                <a:lnTo>
                  <a:pt x="4412114" y="328561"/>
                </a:lnTo>
                <a:lnTo>
                  <a:pt x="4451542" y="371743"/>
                </a:lnTo>
                <a:lnTo>
                  <a:pt x="4487214" y="416803"/>
                </a:lnTo>
                <a:lnTo>
                  <a:pt x="4522886" y="463741"/>
                </a:lnTo>
                <a:lnTo>
                  <a:pt x="4558559" y="510678"/>
                </a:lnTo>
                <a:lnTo>
                  <a:pt x="4594231" y="555737"/>
                </a:lnTo>
                <a:lnTo>
                  <a:pt x="4631782" y="598919"/>
                </a:lnTo>
                <a:lnTo>
                  <a:pt x="4674964" y="636471"/>
                </a:lnTo>
                <a:lnTo>
                  <a:pt x="4716270" y="670266"/>
                </a:lnTo>
                <a:lnTo>
                  <a:pt x="4763206" y="696549"/>
                </a:lnTo>
                <a:lnTo>
                  <a:pt x="4813899" y="719079"/>
                </a:lnTo>
                <a:lnTo>
                  <a:pt x="4868345" y="737854"/>
                </a:lnTo>
                <a:lnTo>
                  <a:pt x="4924669" y="754751"/>
                </a:lnTo>
                <a:lnTo>
                  <a:pt x="4980995" y="769772"/>
                </a:lnTo>
                <a:lnTo>
                  <a:pt x="5039198" y="784792"/>
                </a:lnTo>
                <a:lnTo>
                  <a:pt x="5093644" y="801690"/>
                </a:lnTo>
                <a:lnTo>
                  <a:pt x="5148091" y="820464"/>
                </a:lnTo>
                <a:lnTo>
                  <a:pt x="5198784" y="842995"/>
                </a:lnTo>
                <a:lnTo>
                  <a:pt x="5243845" y="871157"/>
                </a:lnTo>
                <a:lnTo>
                  <a:pt x="5285151" y="904952"/>
                </a:lnTo>
                <a:lnTo>
                  <a:pt x="5318944" y="946257"/>
                </a:lnTo>
                <a:lnTo>
                  <a:pt x="5347108" y="991317"/>
                </a:lnTo>
                <a:lnTo>
                  <a:pt x="5369636" y="1042007"/>
                </a:lnTo>
                <a:lnTo>
                  <a:pt x="5388410" y="1096456"/>
                </a:lnTo>
                <a:lnTo>
                  <a:pt x="5405308" y="1150903"/>
                </a:lnTo>
                <a:lnTo>
                  <a:pt x="5420328" y="1209105"/>
                </a:lnTo>
                <a:lnTo>
                  <a:pt x="5435349" y="1265429"/>
                </a:lnTo>
                <a:lnTo>
                  <a:pt x="5452246" y="1321755"/>
                </a:lnTo>
                <a:lnTo>
                  <a:pt x="5471021" y="1376203"/>
                </a:lnTo>
                <a:lnTo>
                  <a:pt x="5493550" y="1426896"/>
                </a:lnTo>
                <a:lnTo>
                  <a:pt x="5519836" y="1473832"/>
                </a:lnTo>
                <a:lnTo>
                  <a:pt x="5553632" y="1515138"/>
                </a:lnTo>
                <a:lnTo>
                  <a:pt x="5591181" y="1558320"/>
                </a:lnTo>
                <a:lnTo>
                  <a:pt x="5634364" y="1595869"/>
                </a:lnTo>
                <a:lnTo>
                  <a:pt x="5679425" y="1631541"/>
                </a:lnTo>
                <a:lnTo>
                  <a:pt x="5728238" y="1667213"/>
                </a:lnTo>
                <a:lnTo>
                  <a:pt x="5775175" y="1702885"/>
                </a:lnTo>
                <a:lnTo>
                  <a:pt x="5820236" y="1738560"/>
                </a:lnTo>
                <a:lnTo>
                  <a:pt x="5863416" y="1777986"/>
                </a:lnTo>
                <a:lnTo>
                  <a:pt x="5900968" y="1817414"/>
                </a:lnTo>
                <a:lnTo>
                  <a:pt x="5932886" y="1862474"/>
                </a:lnTo>
                <a:lnTo>
                  <a:pt x="5957294" y="1909410"/>
                </a:lnTo>
                <a:lnTo>
                  <a:pt x="5974191" y="1965736"/>
                </a:lnTo>
                <a:lnTo>
                  <a:pt x="5981700" y="2023938"/>
                </a:lnTo>
                <a:lnTo>
                  <a:pt x="5983578" y="2084018"/>
                </a:lnTo>
                <a:lnTo>
                  <a:pt x="5977945" y="2147852"/>
                </a:lnTo>
                <a:lnTo>
                  <a:pt x="5970435" y="2211686"/>
                </a:lnTo>
                <a:lnTo>
                  <a:pt x="5961048" y="2275522"/>
                </a:lnTo>
                <a:lnTo>
                  <a:pt x="5953538" y="2339356"/>
                </a:lnTo>
                <a:lnTo>
                  <a:pt x="5949784" y="2403192"/>
                </a:lnTo>
                <a:lnTo>
                  <a:pt x="5949784" y="2465149"/>
                </a:lnTo>
                <a:lnTo>
                  <a:pt x="5957294" y="2523350"/>
                </a:lnTo>
                <a:lnTo>
                  <a:pt x="5972312" y="2581552"/>
                </a:lnTo>
                <a:lnTo>
                  <a:pt x="5994843" y="2636001"/>
                </a:lnTo>
                <a:lnTo>
                  <a:pt x="6024884" y="2692325"/>
                </a:lnTo>
                <a:lnTo>
                  <a:pt x="6054922" y="2748651"/>
                </a:lnTo>
                <a:lnTo>
                  <a:pt x="6088718" y="2804974"/>
                </a:lnTo>
                <a:lnTo>
                  <a:pt x="6120634" y="2859423"/>
                </a:lnTo>
                <a:lnTo>
                  <a:pt x="6148798" y="2917624"/>
                </a:lnTo>
                <a:lnTo>
                  <a:pt x="6171326" y="2973950"/>
                </a:lnTo>
                <a:lnTo>
                  <a:pt x="6186347" y="3032152"/>
                </a:lnTo>
                <a:lnTo>
                  <a:pt x="6191980" y="3092230"/>
                </a:lnTo>
                <a:lnTo>
                  <a:pt x="6186347" y="3152310"/>
                </a:lnTo>
                <a:lnTo>
                  <a:pt x="6171326" y="3210513"/>
                </a:lnTo>
                <a:lnTo>
                  <a:pt x="6148798" y="3266839"/>
                </a:lnTo>
                <a:lnTo>
                  <a:pt x="6120634" y="3325039"/>
                </a:lnTo>
                <a:lnTo>
                  <a:pt x="6088718" y="3379488"/>
                </a:lnTo>
                <a:lnTo>
                  <a:pt x="6054922" y="3435814"/>
                </a:lnTo>
                <a:lnTo>
                  <a:pt x="6024884" y="3492137"/>
                </a:lnTo>
                <a:lnTo>
                  <a:pt x="5994843" y="3548461"/>
                </a:lnTo>
                <a:lnTo>
                  <a:pt x="5972312" y="3602910"/>
                </a:lnTo>
                <a:lnTo>
                  <a:pt x="5957294" y="3661113"/>
                </a:lnTo>
                <a:lnTo>
                  <a:pt x="5949784" y="3719313"/>
                </a:lnTo>
                <a:lnTo>
                  <a:pt x="5949784" y="3781272"/>
                </a:lnTo>
                <a:lnTo>
                  <a:pt x="5953538" y="3845106"/>
                </a:lnTo>
                <a:lnTo>
                  <a:pt x="5961048" y="3908940"/>
                </a:lnTo>
                <a:lnTo>
                  <a:pt x="5970435" y="3972776"/>
                </a:lnTo>
                <a:lnTo>
                  <a:pt x="5977945" y="4036610"/>
                </a:lnTo>
                <a:lnTo>
                  <a:pt x="5983578" y="4100444"/>
                </a:lnTo>
                <a:lnTo>
                  <a:pt x="5981700" y="4160526"/>
                </a:lnTo>
                <a:lnTo>
                  <a:pt x="5974191" y="4218729"/>
                </a:lnTo>
                <a:lnTo>
                  <a:pt x="5957294" y="4275053"/>
                </a:lnTo>
                <a:lnTo>
                  <a:pt x="5932886" y="4321989"/>
                </a:lnTo>
                <a:lnTo>
                  <a:pt x="5900968" y="4367050"/>
                </a:lnTo>
                <a:lnTo>
                  <a:pt x="5863416" y="4406477"/>
                </a:lnTo>
                <a:lnTo>
                  <a:pt x="5820236" y="4445903"/>
                </a:lnTo>
                <a:lnTo>
                  <a:pt x="5775175" y="4481577"/>
                </a:lnTo>
                <a:lnTo>
                  <a:pt x="5728238" y="4517249"/>
                </a:lnTo>
                <a:lnTo>
                  <a:pt x="5679425" y="4552921"/>
                </a:lnTo>
                <a:lnTo>
                  <a:pt x="5634364" y="4588593"/>
                </a:lnTo>
                <a:lnTo>
                  <a:pt x="5591181" y="4626142"/>
                </a:lnTo>
                <a:lnTo>
                  <a:pt x="5553632" y="4669325"/>
                </a:lnTo>
                <a:lnTo>
                  <a:pt x="5519836" y="4710630"/>
                </a:lnTo>
                <a:lnTo>
                  <a:pt x="5493550" y="4757566"/>
                </a:lnTo>
                <a:lnTo>
                  <a:pt x="5471021" y="4808259"/>
                </a:lnTo>
                <a:lnTo>
                  <a:pt x="5452246" y="4862708"/>
                </a:lnTo>
                <a:lnTo>
                  <a:pt x="5435349" y="4919033"/>
                </a:lnTo>
                <a:lnTo>
                  <a:pt x="5420328" y="4975357"/>
                </a:lnTo>
                <a:lnTo>
                  <a:pt x="5405308" y="5033560"/>
                </a:lnTo>
                <a:lnTo>
                  <a:pt x="5388410" y="5088007"/>
                </a:lnTo>
                <a:lnTo>
                  <a:pt x="5369636" y="5142453"/>
                </a:lnTo>
                <a:lnTo>
                  <a:pt x="5347108" y="5193146"/>
                </a:lnTo>
                <a:lnTo>
                  <a:pt x="5318944" y="5238207"/>
                </a:lnTo>
                <a:lnTo>
                  <a:pt x="5285151" y="5279510"/>
                </a:lnTo>
                <a:lnTo>
                  <a:pt x="5243845" y="5313305"/>
                </a:lnTo>
                <a:lnTo>
                  <a:pt x="5198784" y="5341467"/>
                </a:lnTo>
                <a:lnTo>
                  <a:pt x="5148091" y="5363998"/>
                </a:lnTo>
                <a:lnTo>
                  <a:pt x="5093644" y="5382773"/>
                </a:lnTo>
                <a:lnTo>
                  <a:pt x="5039198" y="5399670"/>
                </a:lnTo>
                <a:lnTo>
                  <a:pt x="4980995" y="5414691"/>
                </a:lnTo>
                <a:lnTo>
                  <a:pt x="4924669" y="5429711"/>
                </a:lnTo>
                <a:lnTo>
                  <a:pt x="4868345" y="5446609"/>
                </a:lnTo>
                <a:lnTo>
                  <a:pt x="4813899" y="5465383"/>
                </a:lnTo>
                <a:lnTo>
                  <a:pt x="4763206" y="5487914"/>
                </a:lnTo>
                <a:lnTo>
                  <a:pt x="4716270" y="5514197"/>
                </a:lnTo>
                <a:lnTo>
                  <a:pt x="4674964" y="5547992"/>
                </a:lnTo>
                <a:lnTo>
                  <a:pt x="4631782" y="5585543"/>
                </a:lnTo>
                <a:lnTo>
                  <a:pt x="4594231" y="5628725"/>
                </a:lnTo>
                <a:lnTo>
                  <a:pt x="4558559" y="5673785"/>
                </a:lnTo>
                <a:lnTo>
                  <a:pt x="4522886" y="5720721"/>
                </a:lnTo>
                <a:lnTo>
                  <a:pt x="4487214" y="5767659"/>
                </a:lnTo>
                <a:lnTo>
                  <a:pt x="4451542" y="5812719"/>
                </a:lnTo>
                <a:lnTo>
                  <a:pt x="4412114" y="5855901"/>
                </a:lnTo>
                <a:lnTo>
                  <a:pt x="4372686" y="5893450"/>
                </a:lnTo>
                <a:lnTo>
                  <a:pt x="4327628" y="5925368"/>
                </a:lnTo>
                <a:lnTo>
                  <a:pt x="4280690" y="5949776"/>
                </a:lnTo>
                <a:lnTo>
                  <a:pt x="4224364" y="5966674"/>
                </a:lnTo>
                <a:lnTo>
                  <a:pt x="4166161" y="5974184"/>
                </a:lnTo>
                <a:lnTo>
                  <a:pt x="4106083" y="5976061"/>
                </a:lnTo>
                <a:lnTo>
                  <a:pt x="4042247" y="5970428"/>
                </a:lnTo>
                <a:lnTo>
                  <a:pt x="3978413" y="5962919"/>
                </a:lnTo>
                <a:lnTo>
                  <a:pt x="3914577" y="5953530"/>
                </a:lnTo>
                <a:lnTo>
                  <a:pt x="3850743" y="5946022"/>
                </a:lnTo>
                <a:lnTo>
                  <a:pt x="3786907" y="5942266"/>
                </a:lnTo>
                <a:lnTo>
                  <a:pt x="3724950" y="5942266"/>
                </a:lnTo>
                <a:lnTo>
                  <a:pt x="3666749" y="5949776"/>
                </a:lnTo>
                <a:lnTo>
                  <a:pt x="3606669" y="5964797"/>
                </a:lnTo>
                <a:lnTo>
                  <a:pt x="3552221" y="5987325"/>
                </a:lnTo>
                <a:lnTo>
                  <a:pt x="3495897" y="6017366"/>
                </a:lnTo>
                <a:lnTo>
                  <a:pt x="3439573" y="6047407"/>
                </a:lnTo>
                <a:lnTo>
                  <a:pt x="3383247" y="6081200"/>
                </a:lnTo>
                <a:lnTo>
                  <a:pt x="3328798" y="6113118"/>
                </a:lnTo>
                <a:lnTo>
                  <a:pt x="3270598" y="6141280"/>
                </a:lnTo>
                <a:lnTo>
                  <a:pt x="3214272" y="6163811"/>
                </a:lnTo>
                <a:lnTo>
                  <a:pt x="3156069" y="6178831"/>
                </a:lnTo>
                <a:lnTo>
                  <a:pt x="3095991" y="6184462"/>
                </a:lnTo>
                <a:lnTo>
                  <a:pt x="3035911" y="6178831"/>
                </a:lnTo>
                <a:lnTo>
                  <a:pt x="2977708" y="6163811"/>
                </a:lnTo>
                <a:lnTo>
                  <a:pt x="2921385" y="6141280"/>
                </a:lnTo>
                <a:lnTo>
                  <a:pt x="2863182" y="6113118"/>
                </a:lnTo>
                <a:lnTo>
                  <a:pt x="2808733" y="6081200"/>
                </a:lnTo>
                <a:lnTo>
                  <a:pt x="2752409" y="6047407"/>
                </a:lnTo>
                <a:lnTo>
                  <a:pt x="2696083" y="6017366"/>
                </a:lnTo>
                <a:lnTo>
                  <a:pt x="2639760" y="5987325"/>
                </a:lnTo>
                <a:lnTo>
                  <a:pt x="2583436" y="5964797"/>
                </a:lnTo>
                <a:lnTo>
                  <a:pt x="2525233" y="5949776"/>
                </a:lnTo>
                <a:lnTo>
                  <a:pt x="2467030" y="5942266"/>
                </a:lnTo>
                <a:lnTo>
                  <a:pt x="2405071" y="5942266"/>
                </a:lnTo>
                <a:lnTo>
                  <a:pt x="2341237" y="5946022"/>
                </a:lnTo>
                <a:lnTo>
                  <a:pt x="2277403" y="5953530"/>
                </a:lnTo>
                <a:lnTo>
                  <a:pt x="2213567" y="5962919"/>
                </a:lnTo>
                <a:lnTo>
                  <a:pt x="2149731" y="5970428"/>
                </a:lnTo>
                <a:lnTo>
                  <a:pt x="2085897" y="5976061"/>
                </a:lnTo>
                <a:lnTo>
                  <a:pt x="2025819" y="5974184"/>
                </a:lnTo>
                <a:lnTo>
                  <a:pt x="1967617" y="5966674"/>
                </a:lnTo>
                <a:lnTo>
                  <a:pt x="1911291" y="5949776"/>
                </a:lnTo>
                <a:lnTo>
                  <a:pt x="1864354" y="5925368"/>
                </a:lnTo>
                <a:lnTo>
                  <a:pt x="1819293" y="5893450"/>
                </a:lnTo>
                <a:lnTo>
                  <a:pt x="1779867" y="5855901"/>
                </a:lnTo>
                <a:lnTo>
                  <a:pt x="1740438" y="5812719"/>
                </a:lnTo>
                <a:lnTo>
                  <a:pt x="1704766" y="5767659"/>
                </a:lnTo>
                <a:lnTo>
                  <a:pt x="1669094" y="5720721"/>
                </a:lnTo>
                <a:lnTo>
                  <a:pt x="1633422" y="5673785"/>
                </a:lnTo>
                <a:lnTo>
                  <a:pt x="1597750" y="5628725"/>
                </a:lnTo>
                <a:lnTo>
                  <a:pt x="1560199" y="5585543"/>
                </a:lnTo>
                <a:lnTo>
                  <a:pt x="1517016" y="5547992"/>
                </a:lnTo>
                <a:lnTo>
                  <a:pt x="1475711" y="5514197"/>
                </a:lnTo>
                <a:lnTo>
                  <a:pt x="1428774" y="5487914"/>
                </a:lnTo>
                <a:lnTo>
                  <a:pt x="1378082" y="5465383"/>
                </a:lnTo>
                <a:lnTo>
                  <a:pt x="1323635" y="5446609"/>
                </a:lnTo>
                <a:lnTo>
                  <a:pt x="1267309" y="5429711"/>
                </a:lnTo>
                <a:lnTo>
                  <a:pt x="1210986" y="5414691"/>
                </a:lnTo>
                <a:lnTo>
                  <a:pt x="1152783" y="5399670"/>
                </a:lnTo>
                <a:lnTo>
                  <a:pt x="1098336" y="5382773"/>
                </a:lnTo>
                <a:lnTo>
                  <a:pt x="1043887" y="5363998"/>
                </a:lnTo>
                <a:lnTo>
                  <a:pt x="993197" y="5341467"/>
                </a:lnTo>
                <a:lnTo>
                  <a:pt x="948135" y="5313305"/>
                </a:lnTo>
                <a:lnTo>
                  <a:pt x="906830" y="5279510"/>
                </a:lnTo>
                <a:lnTo>
                  <a:pt x="873037" y="5238207"/>
                </a:lnTo>
                <a:lnTo>
                  <a:pt x="844875" y="5193146"/>
                </a:lnTo>
                <a:lnTo>
                  <a:pt x="822344" y="5142453"/>
                </a:lnTo>
                <a:lnTo>
                  <a:pt x="803570" y="5088007"/>
                </a:lnTo>
                <a:lnTo>
                  <a:pt x="786672" y="5033560"/>
                </a:lnTo>
                <a:lnTo>
                  <a:pt x="771652" y="4975357"/>
                </a:lnTo>
                <a:lnTo>
                  <a:pt x="756631" y="4919033"/>
                </a:lnTo>
                <a:lnTo>
                  <a:pt x="739734" y="4862708"/>
                </a:lnTo>
                <a:lnTo>
                  <a:pt x="720959" y="4808259"/>
                </a:lnTo>
                <a:lnTo>
                  <a:pt x="698428" y="4757566"/>
                </a:lnTo>
                <a:lnTo>
                  <a:pt x="672143" y="4710630"/>
                </a:lnTo>
                <a:lnTo>
                  <a:pt x="638351" y="4669325"/>
                </a:lnTo>
                <a:lnTo>
                  <a:pt x="600799" y="4626142"/>
                </a:lnTo>
                <a:lnTo>
                  <a:pt x="557617" y="4588593"/>
                </a:lnTo>
                <a:lnTo>
                  <a:pt x="510678" y="4552921"/>
                </a:lnTo>
                <a:lnTo>
                  <a:pt x="463742" y="4517249"/>
                </a:lnTo>
                <a:lnTo>
                  <a:pt x="416805" y="4481577"/>
                </a:lnTo>
                <a:lnTo>
                  <a:pt x="371744" y="4445903"/>
                </a:lnTo>
                <a:lnTo>
                  <a:pt x="328562" y="4406477"/>
                </a:lnTo>
                <a:lnTo>
                  <a:pt x="291012" y="4367050"/>
                </a:lnTo>
                <a:lnTo>
                  <a:pt x="259096" y="4321989"/>
                </a:lnTo>
                <a:lnTo>
                  <a:pt x="234689" y="4275053"/>
                </a:lnTo>
                <a:lnTo>
                  <a:pt x="217791" y="4218729"/>
                </a:lnTo>
                <a:lnTo>
                  <a:pt x="210281" y="4160526"/>
                </a:lnTo>
                <a:lnTo>
                  <a:pt x="208402" y="4100444"/>
                </a:lnTo>
                <a:lnTo>
                  <a:pt x="214035" y="4036610"/>
                </a:lnTo>
                <a:lnTo>
                  <a:pt x="221545" y="3972776"/>
                </a:lnTo>
                <a:lnTo>
                  <a:pt x="230932" y="3908940"/>
                </a:lnTo>
                <a:lnTo>
                  <a:pt x="238443" y="3845106"/>
                </a:lnTo>
                <a:lnTo>
                  <a:pt x="242199" y="3781272"/>
                </a:lnTo>
                <a:lnTo>
                  <a:pt x="242199" y="3719313"/>
                </a:lnTo>
                <a:lnTo>
                  <a:pt x="234689" y="3661113"/>
                </a:lnTo>
                <a:lnTo>
                  <a:pt x="219668" y="3602910"/>
                </a:lnTo>
                <a:lnTo>
                  <a:pt x="197138" y="3548461"/>
                </a:lnTo>
                <a:lnTo>
                  <a:pt x="168976" y="3492137"/>
                </a:lnTo>
                <a:lnTo>
                  <a:pt x="137057" y="3435814"/>
                </a:lnTo>
                <a:lnTo>
                  <a:pt x="103264" y="3379488"/>
                </a:lnTo>
                <a:lnTo>
                  <a:pt x="71346" y="3325039"/>
                </a:lnTo>
                <a:lnTo>
                  <a:pt x="43182" y="3266839"/>
                </a:lnTo>
                <a:lnTo>
                  <a:pt x="20654" y="3210513"/>
                </a:lnTo>
                <a:lnTo>
                  <a:pt x="5634" y="3152310"/>
                </a:lnTo>
                <a:lnTo>
                  <a:pt x="0" y="3092230"/>
                </a:lnTo>
                <a:lnTo>
                  <a:pt x="5634" y="3032152"/>
                </a:lnTo>
                <a:lnTo>
                  <a:pt x="20654" y="2973950"/>
                </a:lnTo>
                <a:lnTo>
                  <a:pt x="43182" y="2917624"/>
                </a:lnTo>
                <a:lnTo>
                  <a:pt x="71346" y="2859423"/>
                </a:lnTo>
                <a:lnTo>
                  <a:pt x="103264" y="2804974"/>
                </a:lnTo>
                <a:lnTo>
                  <a:pt x="137057" y="2748651"/>
                </a:lnTo>
                <a:lnTo>
                  <a:pt x="168976" y="2692325"/>
                </a:lnTo>
                <a:lnTo>
                  <a:pt x="197138" y="2636001"/>
                </a:lnTo>
                <a:lnTo>
                  <a:pt x="219668" y="2581552"/>
                </a:lnTo>
                <a:lnTo>
                  <a:pt x="234689" y="2523350"/>
                </a:lnTo>
                <a:lnTo>
                  <a:pt x="242199" y="2465149"/>
                </a:lnTo>
                <a:lnTo>
                  <a:pt x="242199" y="2403192"/>
                </a:lnTo>
                <a:lnTo>
                  <a:pt x="238443" y="2339356"/>
                </a:lnTo>
                <a:lnTo>
                  <a:pt x="230932" y="2275522"/>
                </a:lnTo>
                <a:lnTo>
                  <a:pt x="221545" y="2211686"/>
                </a:lnTo>
                <a:lnTo>
                  <a:pt x="214035" y="2147852"/>
                </a:lnTo>
                <a:lnTo>
                  <a:pt x="208402" y="2084018"/>
                </a:lnTo>
                <a:lnTo>
                  <a:pt x="210281" y="2023938"/>
                </a:lnTo>
                <a:lnTo>
                  <a:pt x="217791" y="1965736"/>
                </a:lnTo>
                <a:lnTo>
                  <a:pt x="234689" y="1909410"/>
                </a:lnTo>
                <a:lnTo>
                  <a:pt x="259096" y="1862474"/>
                </a:lnTo>
                <a:lnTo>
                  <a:pt x="291012" y="1817414"/>
                </a:lnTo>
                <a:lnTo>
                  <a:pt x="328562" y="1777986"/>
                </a:lnTo>
                <a:lnTo>
                  <a:pt x="371744" y="1738560"/>
                </a:lnTo>
                <a:lnTo>
                  <a:pt x="416805" y="1702885"/>
                </a:lnTo>
                <a:lnTo>
                  <a:pt x="463742" y="1667213"/>
                </a:lnTo>
                <a:lnTo>
                  <a:pt x="510678" y="1631541"/>
                </a:lnTo>
                <a:lnTo>
                  <a:pt x="557617" y="1595869"/>
                </a:lnTo>
                <a:lnTo>
                  <a:pt x="600799" y="1558320"/>
                </a:lnTo>
                <a:lnTo>
                  <a:pt x="638351" y="1515138"/>
                </a:lnTo>
                <a:lnTo>
                  <a:pt x="672143" y="1473832"/>
                </a:lnTo>
                <a:lnTo>
                  <a:pt x="698428" y="1426896"/>
                </a:lnTo>
                <a:lnTo>
                  <a:pt x="720959" y="1376203"/>
                </a:lnTo>
                <a:lnTo>
                  <a:pt x="739734" y="1321755"/>
                </a:lnTo>
                <a:lnTo>
                  <a:pt x="756631" y="1265429"/>
                </a:lnTo>
                <a:lnTo>
                  <a:pt x="771652" y="1209105"/>
                </a:lnTo>
                <a:lnTo>
                  <a:pt x="786672" y="1150903"/>
                </a:lnTo>
                <a:lnTo>
                  <a:pt x="803570" y="1096456"/>
                </a:lnTo>
                <a:lnTo>
                  <a:pt x="822344" y="1042007"/>
                </a:lnTo>
                <a:lnTo>
                  <a:pt x="844875" y="991317"/>
                </a:lnTo>
                <a:lnTo>
                  <a:pt x="873037" y="946257"/>
                </a:lnTo>
                <a:lnTo>
                  <a:pt x="906830" y="904952"/>
                </a:lnTo>
                <a:lnTo>
                  <a:pt x="948135" y="871157"/>
                </a:lnTo>
                <a:lnTo>
                  <a:pt x="993197" y="842995"/>
                </a:lnTo>
                <a:lnTo>
                  <a:pt x="1043887" y="820464"/>
                </a:lnTo>
                <a:lnTo>
                  <a:pt x="1098336" y="801690"/>
                </a:lnTo>
                <a:lnTo>
                  <a:pt x="1152783" y="784792"/>
                </a:lnTo>
                <a:lnTo>
                  <a:pt x="1210986" y="769772"/>
                </a:lnTo>
                <a:lnTo>
                  <a:pt x="1267309" y="754751"/>
                </a:lnTo>
                <a:lnTo>
                  <a:pt x="1323635" y="737854"/>
                </a:lnTo>
                <a:lnTo>
                  <a:pt x="1378082" y="719079"/>
                </a:lnTo>
                <a:lnTo>
                  <a:pt x="1428774" y="696549"/>
                </a:lnTo>
                <a:lnTo>
                  <a:pt x="1475711" y="670266"/>
                </a:lnTo>
                <a:lnTo>
                  <a:pt x="1517016" y="636471"/>
                </a:lnTo>
                <a:lnTo>
                  <a:pt x="1560199" y="598919"/>
                </a:lnTo>
                <a:lnTo>
                  <a:pt x="1597750" y="555737"/>
                </a:lnTo>
                <a:lnTo>
                  <a:pt x="1633422" y="510678"/>
                </a:lnTo>
                <a:lnTo>
                  <a:pt x="1669094" y="463741"/>
                </a:lnTo>
                <a:lnTo>
                  <a:pt x="1704766" y="416803"/>
                </a:lnTo>
                <a:lnTo>
                  <a:pt x="1740438" y="371743"/>
                </a:lnTo>
                <a:lnTo>
                  <a:pt x="1779867" y="328561"/>
                </a:lnTo>
                <a:lnTo>
                  <a:pt x="1819293" y="291012"/>
                </a:lnTo>
                <a:lnTo>
                  <a:pt x="1864354" y="259094"/>
                </a:lnTo>
                <a:lnTo>
                  <a:pt x="1911291" y="234686"/>
                </a:lnTo>
                <a:lnTo>
                  <a:pt x="1967617" y="217789"/>
                </a:lnTo>
                <a:lnTo>
                  <a:pt x="2025819" y="210279"/>
                </a:lnTo>
                <a:lnTo>
                  <a:pt x="2085897" y="208401"/>
                </a:lnTo>
                <a:lnTo>
                  <a:pt x="2149731" y="214035"/>
                </a:lnTo>
                <a:lnTo>
                  <a:pt x="2213567" y="221545"/>
                </a:lnTo>
                <a:lnTo>
                  <a:pt x="2277403" y="230932"/>
                </a:lnTo>
                <a:lnTo>
                  <a:pt x="2341237" y="238443"/>
                </a:lnTo>
                <a:lnTo>
                  <a:pt x="2405071" y="242197"/>
                </a:lnTo>
                <a:lnTo>
                  <a:pt x="2467030" y="242197"/>
                </a:lnTo>
                <a:lnTo>
                  <a:pt x="2525233" y="234686"/>
                </a:lnTo>
                <a:lnTo>
                  <a:pt x="2583436" y="219666"/>
                </a:lnTo>
                <a:lnTo>
                  <a:pt x="2639760" y="197137"/>
                </a:lnTo>
                <a:lnTo>
                  <a:pt x="2696083" y="167096"/>
                </a:lnTo>
                <a:lnTo>
                  <a:pt x="2752409" y="137057"/>
                </a:lnTo>
                <a:lnTo>
                  <a:pt x="2808733" y="103262"/>
                </a:lnTo>
                <a:lnTo>
                  <a:pt x="2863182" y="71344"/>
                </a:lnTo>
                <a:lnTo>
                  <a:pt x="2921385" y="43182"/>
                </a:lnTo>
                <a:lnTo>
                  <a:pt x="2977708" y="20652"/>
                </a:lnTo>
                <a:lnTo>
                  <a:pt x="3035911" y="5631"/>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Calibri" panose="020F0502020204030204"/>
            </a:endParaRPr>
          </a:p>
        </p:txBody>
      </p:sp>
      <p:sp>
        <p:nvSpPr>
          <p:cNvPr id="53" name="Freeform: Shape 52">
            <a:extLst>
              <a:ext uri="{FF2B5EF4-FFF2-40B4-BE49-F238E27FC236}">
                <a16:creationId xmlns:a16="http://schemas.microsoft.com/office/drawing/2014/main" id="{FB097F37-39FE-4C12-9661-701644B726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28338" y="1"/>
            <a:ext cx="4163662" cy="3716538"/>
          </a:xfrm>
          <a:custGeom>
            <a:avLst/>
            <a:gdLst>
              <a:gd name="connsiteX0" fmla="*/ 262616 w 4163662"/>
              <a:gd name="connsiteY0" fmla="*/ 0 h 3716538"/>
              <a:gd name="connsiteX1" fmla="*/ 4163662 w 4163662"/>
              <a:gd name="connsiteY1" fmla="*/ 0 h 3716538"/>
              <a:gd name="connsiteX2" fmla="*/ 4163662 w 4163662"/>
              <a:gd name="connsiteY2" fmla="*/ 3079653 h 3716538"/>
              <a:gd name="connsiteX3" fmla="*/ 4124349 w 4163662"/>
              <a:gd name="connsiteY3" fmla="*/ 3091447 h 3716538"/>
              <a:gd name="connsiteX4" fmla="*/ 4078224 w 4163662"/>
              <a:gd name="connsiteY4" fmla="*/ 3107352 h 3716538"/>
              <a:gd name="connsiteX5" fmla="*/ 4035278 w 4163662"/>
              <a:gd name="connsiteY5" fmla="*/ 3126440 h 3716538"/>
              <a:gd name="connsiteX6" fmla="*/ 3995515 w 4163662"/>
              <a:gd name="connsiteY6" fmla="*/ 3148706 h 3716538"/>
              <a:gd name="connsiteX7" fmla="*/ 3960521 w 4163662"/>
              <a:gd name="connsiteY7" fmla="*/ 3177336 h 3716538"/>
              <a:gd name="connsiteX8" fmla="*/ 3923938 w 4163662"/>
              <a:gd name="connsiteY8" fmla="*/ 3209149 h 3716538"/>
              <a:gd name="connsiteX9" fmla="*/ 3892126 w 4163662"/>
              <a:gd name="connsiteY9" fmla="*/ 3245731 h 3716538"/>
              <a:gd name="connsiteX10" fmla="*/ 3861906 w 4163662"/>
              <a:gd name="connsiteY10" fmla="*/ 3283905 h 3716538"/>
              <a:gd name="connsiteX11" fmla="*/ 3831684 w 4163662"/>
              <a:gd name="connsiteY11" fmla="*/ 3323668 h 3716538"/>
              <a:gd name="connsiteX12" fmla="*/ 3801464 w 4163662"/>
              <a:gd name="connsiteY12" fmla="*/ 3363433 h 3716538"/>
              <a:gd name="connsiteX13" fmla="*/ 3771243 w 4163662"/>
              <a:gd name="connsiteY13" fmla="*/ 3401607 h 3716538"/>
              <a:gd name="connsiteX14" fmla="*/ 3737841 w 4163662"/>
              <a:gd name="connsiteY14" fmla="*/ 3438189 h 3716538"/>
              <a:gd name="connsiteX15" fmla="*/ 3704438 w 4163662"/>
              <a:gd name="connsiteY15" fmla="*/ 3470000 h 3716538"/>
              <a:gd name="connsiteX16" fmla="*/ 3666266 w 4163662"/>
              <a:gd name="connsiteY16" fmla="*/ 3497040 h 3716538"/>
              <a:gd name="connsiteX17" fmla="*/ 3626502 w 4163662"/>
              <a:gd name="connsiteY17" fmla="*/ 3517718 h 3716538"/>
              <a:gd name="connsiteX18" fmla="*/ 3578783 w 4163662"/>
              <a:gd name="connsiteY18" fmla="*/ 3532034 h 3716538"/>
              <a:gd name="connsiteX19" fmla="*/ 3529475 w 4163662"/>
              <a:gd name="connsiteY19" fmla="*/ 3538396 h 3716538"/>
              <a:gd name="connsiteX20" fmla="*/ 3478578 w 4163662"/>
              <a:gd name="connsiteY20" fmla="*/ 3539986 h 3716538"/>
              <a:gd name="connsiteX21" fmla="*/ 3424498 w 4163662"/>
              <a:gd name="connsiteY21" fmla="*/ 3535214 h 3716538"/>
              <a:gd name="connsiteX22" fmla="*/ 3370419 w 4163662"/>
              <a:gd name="connsiteY22" fmla="*/ 3528852 h 3716538"/>
              <a:gd name="connsiteX23" fmla="*/ 3316339 w 4163662"/>
              <a:gd name="connsiteY23" fmla="*/ 3520898 h 3716538"/>
              <a:gd name="connsiteX24" fmla="*/ 3262260 w 4163662"/>
              <a:gd name="connsiteY24" fmla="*/ 3514538 h 3716538"/>
              <a:gd name="connsiteX25" fmla="*/ 3208180 w 4163662"/>
              <a:gd name="connsiteY25" fmla="*/ 3511356 h 3716538"/>
              <a:gd name="connsiteX26" fmla="*/ 3155691 w 4163662"/>
              <a:gd name="connsiteY26" fmla="*/ 3511356 h 3716538"/>
              <a:gd name="connsiteX27" fmla="*/ 3106385 w 4163662"/>
              <a:gd name="connsiteY27" fmla="*/ 3517718 h 3716538"/>
              <a:gd name="connsiteX28" fmla="*/ 3055486 w 4163662"/>
              <a:gd name="connsiteY28" fmla="*/ 3530443 h 3716538"/>
              <a:gd name="connsiteX29" fmla="*/ 3009359 w 4163662"/>
              <a:gd name="connsiteY29" fmla="*/ 3549529 h 3716538"/>
              <a:gd name="connsiteX30" fmla="*/ 2961643 w 4163662"/>
              <a:gd name="connsiteY30" fmla="*/ 3574979 h 3716538"/>
              <a:gd name="connsiteX31" fmla="*/ 2913926 w 4163662"/>
              <a:gd name="connsiteY31" fmla="*/ 3600429 h 3716538"/>
              <a:gd name="connsiteX32" fmla="*/ 2866208 w 4163662"/>
              <a:gd name="connsiteY32" fmla="*/ 3629057 h 3716538"/>
              <a:gd name="connsiteX33" fmla="*/ 2820080 w 4163662"/>
              <a:gd name="connsiteY33" fmla="*/ 3656097 h 3716538"/>
              <a:gd name="connsiteX34" fmla="*/ 2770775 w 4163662"/>
              <a:gd name="connsiteY34" fmla="*/ 3679956 h 3716538"/>
              <a:gd name="connsiteX35" fmla="*/ 2723057 w 4163662"/>
              <a:gd name="connsiteY35" fmla="*/ 3699043 h 3716538"/>
              <a:gd name="connsiteX36" fmla="*/ 2673748 w 4163662"/>
              <a:gd name="connsiteY36" fmla="*/ 3711768 h 3716538"/>
              <a:gd name="connsiteX37" fmla="*/ 2622852 w 4163662"/>
              <a:gd name="connsiteY37" fmla="*/ 3716538 h 3716538"/>
              <a:gd name="connsiteX38" fmla="*/ 2571954 w 4163662"/>
              <a:gd name="connsiteY38" fmla="*/ 3711768 h 3716538"/>
              <a:gd name="connsiteX39" fmla="*/ 2522645 w 4163662"/>
              <a:gd name="connsiteY39" fmla="*/ 3699043 h 3716538"/>
              <a:gd name="connsiteX40" fmla="*/ 2474930 w 4163662"/>
              <a:gd name="connsiteY40" fmla="*/ 3679956 h 3716538"/>
              <a:gd name="connsiteX41" fmla="*/ 2425622 w 4163662"/>
              <a:gd name="connsiteY41" fmla="*/ 3656097 h 3716538"/>
              <a:gd name="connsiteX42" fmla="*/ 2379494 w 4163662"/>
              <a:gd name="connsiteY42" fmla="*/ 3629057 h 3716538"/>
              <a:gd name="connsiteX43" fmla="*/ 2331777 w 4163662"/>
              <a:gd name="connsiteY43" fmla="*/ 3600429 h 3716538"/>
              <a:gd name="connsiteX44" fmla="*/ 2284059 w 4163662"/>
              <a:gd name="connsiteY44" fmla="*/ 3574979 h 3716538"/>
              <a:gd name="connsiteX45" fmla="*/ 2236344 w 4163662"/>
              <a:gd name="connsiteY45" fmla="*/ 3549529 h 3716538"/>
              <a:gd name="connsiteX46" fmla="*/ 2188627 w 4163662"/>
              <a:gd name="connsiteY46" fmla="*/ 3530443 h 3716538"/>
              <a:gd name="connsiteX47" fmla="*/ 2139319 w 4163662"/>
              <a:gd name="connsiteY47" fmla="*/ 3517718 h 3716538"/>
              <a:gd name="connsiteX48" fmla="*/ 2090011 w 4163662"/>
              <a:gd name="connsiteY48" fmla="*/ 3511356 h 3716538"/>
              <a:gd name="connsiteX49" fmla="*/ 2037520 w 4163662"/>
              <a:gd name="connsiteY49" fmla="*/ 3511356 h 3716538"/>
              <a:gd name="connsiteX50" fmla="*/ 1983442 w 4163662"/>
              <a:gd name="connsiteY50" fmla="*/ 3514538 h 3716538"/>
              <a:gd name="connsiteX51" fmla="*/ 1929363 w 4163662"/>
              <a:gd name="connsiteY51" fmla="*/ 3520898 h 3716538"/>
              <a:gd name="connsiteX52" fmla="*/ 1875283 w 4163662"/>
              <a:gd name="connsiteY52" fmla="*/ 3528852 h 3716538"/>
              <a:gd name="connsiteX53" fmla="*/ 1821202 w 4163662"/>
              <a:gd name="connsiteY53" fmla="*/ 3535214 h 3716538"/>
              <a:gd name="connsiteX54" fmla="*/ 1767124 w 4163662"/>
              <a:gd name="connsiteY54" fmla="*/ 3539986 h 3716538"/>
              <a:gd name="connsiteX55" fmla="*/ 1716227 w 4163662"/>
              <a:gd name="connsiteY55" fmla="*/ 3538396 h 3716538"/>
              <a:gd name="connsiteX56" fmla="*/ 1666920 w 4163662"/>
              <a:gd name="connsiteY56" fmla="*/ 3532034 h 3716538"/>
              <a:gd name="connsiteX57" fmla="*/ 1619202 w 4163662"/>
              <a:gd name="connsiteY57" fmla="*/ 3517718 h 3716538"/>
              <a:gd name="connsiteX58" fmla="*/ 1579438 w 4163662"/>
              <a:gd name="connsiteY58" fmla="*/ 3497040 h 3716538"/>
              <a:gd name="connsiteX59" fmla="*/ 1541263 w 4163662"/>
              <a:gd name="connsiteY59" fmla="*/ 3470000 h 3716538"/>
              <a:gd name="connsiteX60" fmla="*/ 1507862 w 4163662"/>
              <a:gd name="connsiteY60" fmla="*/ 3438189 h 3716538"/>
              <a:gd name="connsiteX61" fmla="*/ 1474459 w 4163662"/>
              <a:gd name="connsiteY61" fmla="*/ 3401607 h 3716538"/>
              <a:gd name="connsiteX62" fmla="*/ 1444238 w 4163662"/>
              <a:gd name="connsiteY62" fmla="*/ 3363433 h 3716538"/>
              <a:gd name="connsiteX63" fmla="*/ 1414018 w 4163662"/>
              <a:gd name="connsiteY63" fmla="*/ 3323668 h 3716538"/>
              <a:gd name="connsiteX64" fmla="*/ 1383797 w 4163662"/>
              <a:gd name="connsiteY64" fmla="*/ 3283905 h 3716538"/>
              <a:gd name="connsiteX65" fmla="*/ 1353577 w 4163662"/>
              <a:gd name="connsiteY65" fmla="*/ 3245731 h 3716538"/>
              <a:gd name="connsiteX66" fmla="*/ 1321764 w 4163662"/>
              <a:gd name="connsiteY66" fmla="*/ 3209149 h 3716538"/>
              <a:gd name="connsiteX67" fmla="*/ 1285181 w 4163662"/>
              <a:gd name="connsiteY67" fmla="*/ 3177336 h 3716538"/>
              <a:gd name="connsiteX68" fmla="*/ 1250188 w 4163662"/>
              <a:gd name="connsiteY68" fmla="*/ 3148706 h 3716538"/>
              <a:gd name="connsiteX69" fmla="*/ 1210424 w 4163662"/>
              <a:gd name="connsiteY69" fmla="*/ 3126440 h 3716538"/>
              <a:gd name="connsiteX70" fmla="*/ 1167479 w 4163662"/>
              <a:gd name="connsiteY70" fmla="*/ 3107352 h 3716538"/>
              <a:gd name="connsiteX71" fmla="*/ 1121353 w 4163662"/>
              <a:gd name="connsiteY71" fmla="*/ 3091447 h 3716538"/>
              <a:gd name="connsiteX72" fmla="*/ 1073635 w 4163662"/>
              <a:gd name="connsiteY72" fmla="*/ 3077132 h 3716538"/>
              <a:gd name="connsiteX73" fmla="*/ 1025919 w 4163662"/>
              <a:gd name="connsiteY73" fmla="*/ 3064407 h 3716538"/>
              <a:gd name="connsiteX74" fmla="*/ 976611 w 4163662"/>
              <a:gd name="connsiteY74" fmla="*/ 3051682 h 3716538"/>
              <a:gd name="connsiteX75" fmla="*/ 930485 w 4163662"/>
              <a:gd name="connsiteY75" fmla="*/ 3037367 h 3716538"/>
              <a:gd name="connsiteX76" fmla="*/ 884357 w 4163662"/>
              <a:gd name="connsiteY76" fmla="*/ 3021461 h 3716538"/>
              <a:gd name="connsiteX77" fmla="*/ 841414 w 4163662"/>
              <a:gd name="connsiteY77" fmla="*/ 3002373 h 3716538"/>
              <a:gd name="connsiteX78" fmla="*/ 803238 w 4163662"/>
              <a:gd name="connsiteY78" fmla="*/ 2978515 h 3716538"/>
              <a:gd name="connsiteX79" fmla="*/ 768245 w 4163662"/>
              <a:gd name="connsiteY79" fmla="*/ 2949885 h 3716538"/>
              <a:gd name="connsiteX80" fmla="*/ 739617 w 4163662"/>
              <a:gd name="connsiteY80" fmla="*/ 2914894 h 3716538"/>
              <a:gd name="connsiteX81" fmla="*/ 715758 w 4163662"/>
              <a:gd name="connsiteY81" fmla="*/ 2876719 h 3716538"/>
              <a:gd name="connsiteX82" fmla="*/ 696671 w 4163662"/>
              <a:gd name="connsiteY82" fmla="*/ 2833774 h 3716538"/>
              <a:gd name="connsiteX83" fmla="*/ 680766 w 4163662"/>
              <a:gd name="connsiteY83" fmla="*/ 2787648 h 3716538"/>
              <a:gd name="connsiteX84" fmla="*/ 666450 w 4163662"/>
              <a:gd name="connsiteY84" fmla="*/ 2741522 h 3716538"/>
              <a:gd name="connsiteX85" fmla="*/ 653726 w 4163662"/>
              <a:gd name="connsiteY85" fmla="*/ 2692214 h 3716538"/>
              <a:gd name="connsiteX86" fmla="*/ 641000 w 4163662"/>
              <a:gd name="connsiteY86" fmla="*/ 2644497 h 3716538"/>
              <a:gd name="connsiteX87" fmla="*/ 626686 w 4163662"/>
              <a:gd name="connsiteY87" fmla="*/ 2596780 h 3716538"/>
              <a:gd name="connsiteX88" fmla="*/ 610780 w 4163662"/>
              <a:gd name="connsiteY88" fmla="*/ 2550653 h 3716538"/>
              <a:gd name="connsiteX89" fmla="*/ 591692 w 4163662"/>
              <a:gd name="connsiteY89" fmla="*/ 2507706 h 3716538"/>
              <a:gd name="connsiteX90" fmla="*/ 569424 w 4163662"/>
              <a:gd name="connsiteY90" fmla="*/ 2467943 h 3716538"/>
              <a:gd name="connsiteX91" fmla="*/ 540796 w 4163662"/>
              <a:gd name="connsiteY91" fmla="*/ 2432951 h 3716538"/>
              <a:gd name="connsiteX92" fmla="*/ 508983 w 4163662"/>
              <a:gd name="connsiteY92" fmla="*/ 2396368 h 3716538"/>
              <a:gd name="connsiteX93" fmla="*/ 472400 w 4163662"/>
              <a:gd name="connsiteY93" fmla="*/ 2364557 h 3716538"/>
              <a:gd name="connsiteX94" fmla="*/ 432635 w 4163662"/>
              <a:gd name="connsiteY94" fmla="*/ 2334336 h 3716538"/>
              <a:gd name="connsiteX95" fmla="*/ 392871 w 4163662"/>
              <a:gd name="connsiteY95" fmla="*/ 2304116 h 3716538"/>
              <a:gd name="connsiteX96" fmla="*/ 353108 w 4163662"/>
              <a:gd name="connsiteY96" fmla="*/ 2273895 h 3716538"/>
              <a:gd name="connsiteX97" fmla="*/ 314933 w 4163662"/>
              <a:gd name="connsiteY97" fmla="*/ 2243673 h 3716538"/>
              <a:gd name="connsiteX98" fmla="*/ 278350 w 4163662"/>
              <a:gd name="connsiteY98" fmla="*/ 2210272 h 3716538"/>
              <a:gd name="connsiteX99" fmla="*/ 246539 w 4163662"/>
              <a:gd name="connsiteY99" fmla="*/ 2176871 h 3716538"/>
              <a:gd name="connsiteX100" fmla="*/ 219500 w 4163662"/>
              <a:gd name="connsiteY100" fmla="*/ 2138696 h 3716538"/>
              <a:gd name="connsiteX101" fmla="*/ 198823 w 4163662"/>
              <a:gd name="connsiteY101" fmla="*/ 2098933 h 3716538"/>
              <a:gd name="connsiteX102" fmla="*/ 184508 w 4163662"/>
              <a:gd name="connsiteY102" fmla="*/ 2051217 h 3716538"/>
              <a:gd name="connsiteX103" fmla="*/ 178145 w 4163662"/>
              <a:gd name="connsiteY103" fmla="*/ 2001909 h 3716538"/>
              <a:gd name="connsiteX104" fmla="*/ 176554 w 4163662"/>
              <a:gd name="connsiteY104" fmla="*/ 1951009 h 3716538"/>
              <a:gd name="connsiteX105" fmla="*/ 181326 w 4163662"/>
              <a:gd name="connsiteY105" fmla="*/ 1896930 h 3716538"/>
              <a:gd name="connsiteX106" fmla="*/ 187688 w 4163662"/>
              <a:gd name="connsiteY106" fmla="*/ 1842851 h 3716538"/>
              <a:gd name="connsiteX107" fmla="*/ 195640 w 4163662"/>
              <a:gd name="connsiteY107" fmla="*/ 1788771 h 3716538"/>
              <a:gd name="connsiteX108" fmla="*/ 202004 w 4163662"/>
              <a:gd name="connsiteY108" fmla="*/ 1734693 h 3716538"/>
              <a:gd name="connsiteX109" fmla="*/ 205186 w 4163662"/>
              <a:gd name="connsiteY109" fmla="*/ 1680614 h 3716538"/>
              <a:gd name="connsiteX110" fmla="*/ 205186 w 4163662"/>
              <a:gd name="connsiteY110" fmla="*/ 1628124 h 3716538"/>
              <a:gd name="connsiteX111" fmla="*/ 198823 w 4163662"/>
              <a:gd name="connsiteY111" fmla="*/ 1578818 h 3716538"/>
              <a:gd name="connsiteX112" fmla="*/ 186098 w 4163662"/>
              <a:gd name="connsiteY112" fmla="*/ 1529510 h 3716538"/>
              <a:gd name="connsiteX113" fmla="*/ 167011 w 4163662"/>
              <a:gd name="connsiteY113" fmla="*/ 1483382 h 3716538"/>
              <a:gd name="connsiteX114" fmla="*/ 143153 w 4163662"/>
              <a:gd name="connsiteY114" fmla="*/ 1435666 h 3716538"/>
              <a:gd name="connsiteX115" fmla="*/ 116112 w 4163662"/>
              <a:gd name="connsiteY115" fmla="*/ 1387950 h 3716538"/>
              <a:gd name="connsiteX116" fmla="*/ 87483 w 4163662"/>
              <a:gd name="connsiteY116" fmla="*/ 1340232 h 3716538"/>
              <a:gd name="connsiteX117" fmla="*/ 60443 w 4163662"/>
              <a:gd name="connsiteY117" fmla="*/ 1294104 h 3716538"/>
              <a:gd name="connsiteX118" fmla="*/ 36583 w 4163662"/>
              <a:gd name="connsiteY118" fmla="*/ 1244799 h 3716538"/>
              <a:gd name="connsiteX119" fmla="*/ 17498 w 4163662"/>
              <a:gd name="connsiteY119" fmla="*/ 1197081 h 3716538"/>
              <a:gd name="connsiteX120" fmla="*/ 4773 w 4163662"/>
              <a:gd name="connsiteY120" fmla="*/ 1147773 h 3716538"/>
              <a:gd name="connsiteX121" fmla="*/ 0 w 4163662"/>
              <a:gd name="connsiteY121" fmla="*/ 1096874 h 3716538"/>
              <a:gd name="connsiteX122" fmla="*/ 4773 w 4163662"/>
              <a:gd name="connsiteY122" fmla="*/ 1045978 h 3716538"/>
              <a:gd name="connsiteX123" fmla="*/ 17498 w 4163662"/>
              <a:gd name="connsiteY123" fmla="*/ 996670 h 3716538"/>
              <a:gd name="connsiteX124" fmla="*/ 36583 w 4163662"/>
              <a:gd name="connsiteY124" fmla="*/ 948952 h 3716538"/>
              <a:gd name="connsiteX125" fmla="*/ 60443 w 4163662"/>
              <a:gd name="connsiteY125" fmla="*/ 899646 h 3716538"/>
              <a:gd name="connsiteX126" fmla="*/ 87483 w 4163662"/>
              <a:gd name="connsiteY126" fmla="*/ 853518 h 3716538"/>
              <a:gd name="connsiteX127" fmla="*/ 116112 w 4163662"/>
              <a:gd name="connsiteY127" fmla="*/ 805802 h 3716538"/>
              <a:gd name="connsiteX128" fmla="*/ 143153 w 4163662"/>
              <a:gd name="connsiteY128" fmla="*/ 758084 h 3716538"/>
              <a:gd name="connsiteX129" fmla="*/ 167011 w 4163662"/>
              <a:gd name="connsiteY129" fmla="*/ 710368 h 3716538"/>
              <a:gd name="connsiteX130" fmla="*/ 186098 w 4163662"/>
              <a:gd name="connsiteY130" fmla="*/ 664240 h 3716538"/>
              <a:gd name="connsiteX131" fmla="*/ 198823 w 4163662"/>
              <a:gd name="connsiteY131" fmla="*/ 614933 h 3716538"/>
              <a:gd name="connsiteX132" fmla="*/ 205186 w 4163662"/>
              <a:gd name="connsiteY132" fmla="*/ 565626 h 3716538"/>
              <a:gd name="connsiteX133" fmla="*/ 205186 w 4163662"/>
              <a:gd name="connsiteY133" fmla="*/ 513138 h 3716538"/>
              <a:gd name="connsiteX134" fmla="*/ 202004 w 4163662"/>
              <a:gd name="connsiteY134" fmla="*/ 459058 h 3716538"/>
              <a:gd name="connsiteX135" fmla="*/ 195640 w 4163662"/>
              <a:gd name="connsiteY135" fmla="*/ 404979 h 3716538"/>
              <a:gd name="connsiteX136" fmla="*/ 187688 w 4163662"/>
              <a:gd name="connsiteY136" fmla="*/ 350899 h 3716538"/>
              <a:gd name="connsiteX137" fmla="*/ 181326 w 4163662"/>
              <a:gd name="connsiteY137" fmla="*/ 296820 h 3716538"/>
              <a:gd name="connsiteX138" fmla="*/ 176554 w 4163662"/>
              <a:gd name="connsiteY138" fmla="*/ 242741 h 3716538"/>
              <a:gd name="connsiteX139" fmla="*/ 178145 w 4163662"/>
              <a:gd name="connsiteY139" fmla="*/ 191843 h 3716538"/>
              <a:gd name="connsiteX140" fmla="*/ 184508 w 4163662"/>
              <a:gd name="connsiteY140" fmla="*/ 142536 h 3716538"/>
              <a:gd name="connsiteX141" fmla="*/ 198823 w 4163662"/>
              <a:gd name="connsiteY141" fmla="*/ 94818 h 3716538"/>
              <a:gd name="connsiteX142" fmla="*/ 219500 w 4163662"/>
              <a:gd name="connsiteY142" fmla="*/ 55055 h 3716538"/>
              <a:gd name="connsiteX143" fmla="*/ 246539 w 4163662"/>
              <a:gd name="connsiteY143" fmla="*/ 16881 h 371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4163662" h="3716538">
                <a:moveTo>
                  <a:pt x="262616" y="0"/>
                </a:moveTo>
                <a:lnTo>
                  <a:pt x="4163662" y="0"/>
                </a:lnTo>
                <a:lnTo>
                  <a:pt x="4163662" y="3079653"/>
                </a:lnTo>
                <a:lnTo>
                  <a:pt x="4124349" y="3091447"/>
                </a:lnTo>
                <a:lnTo>
                  <a:pt x="4078224" y="3107352"/>
                </a:lnTo>
                <a:lnTo>
                  <a:pt x="4035278" y="3126440"/>
                </a:lnTo>
                <a:lnTo>
                  <a:pt x="3995515" y="3148706"/>
                </a:lnTo>
                <a:lnTo>
                  <a:pt x="3960521" y="3177336"/>
                </a:lnTo>
                <a:lnTo>
                  <a:pt x="3923938" y="3209149"/>
                </a:lnTo>
                <a:lnTo>
                  <a:pt x="3892126" y="3245731"/>
                </a:lnTo>
                <a:lnTo>
                  <a:pt x="3861906" y="3283905"/>
                </a:lnTo>
                <a:lnTo>
                  <a:pt x="3831684" y="3323668"/>
                </a:lnTo>
                <a:lnTo>
                  <a:pt x="3801464" y="3363433"/>
                </a:lnTo>
                <a:lnTo>
                  <a:pt x="3771243" y="3401607"/>
                </a:lnTo>
                <a:lnTo>
                  <a:pt x="3737841" y="3438189"/>
                </a:lnTo>
                <a:lnTo>
                  <a:pt x="3704438" y="3470000"/>
                </a:lnTo>
                <a:lnTo>
                  <a:pt x="3666266" y="3497040"/>
                </a:lnTo>
                <a:lnTo>
                  <a:pt x="3626502" y="3517718"/>
                </a:lnTo>
                <a:lnTo>
                  <a:pt x="3578783" y="3532034"/>
                </a:lnTo>
                <a:lnTo>
                  <a:pt x="3529475" y="3538396"/>
                </a:lnTo>
                <a:lnTo>
                  <a:pt x="3478578" y="3539986"/>
                </a:lnTo>
                <a:lnTo>
                  <a:pt x="3424498" y="3535214"/>
                </a:lnTo>
                <a:lnTo>
                  <a:pt x="3370419" y="3528852"/>
                </a:lnTo>
                <a:lnTo>
                  <a:pt x="3316339" y="3520898"/>
                </a:lnTo>
                <a:lnTo>
                  <a:pt x="3262260" y="3514538"/>
                </a:lnTo>
                <a:lnTo>
                  <a:pt x="3208180" y="3511356"/>
                </a:lnTo>
                <a:lnTo>
                  <a:pt x="3155691" y="3511356"/>
                </a:lnTo>
                <a:lnTo>
                  <a:pt x="3106385" y="3517718"/>
                </a:lnTo>
                <a:lnTo>
                  <a:pt x="3055486" y="3530443"/>
                </a:lnTo>
                <a:lnTo>
                  <a:pt x="3009359" y="3549529"/>
                </a:lnTo>
                <a:lnTo>
                  <a:pt x="2961643" y="3574979"/>
                </a:lnTo>
                <a:lnTo>
                  <a:pt x="2913926" y="3600429"/>
                </a:lnTo>
                <a:lnTo>
                  <a:pt x="2866208" y="3629057"/>
                </a:lnTo>
                <a:lnTo>
                  <a:pt x="2820080" y="3656097"/>
                </a:lnTo>
                <a:lnTo>
                  <a:pt x="2770775" y="3679956"/>
                </a:lnTo>
                <a:lnTo>
                  <a:pt x="2723057" y="3699043"/>
                </a:lnTo>
                <a:lnTo>
                  <a:pt x="2673748" y="3711768"/>
                </a:lnTo>
                <a:lnTo>
                  <a:pt x="2622852" y="3716538"/>
                </a:lnTo>
                <a:lnTo>
                  <a:pt x="2571954" y="3711768"/>
                </a:lnTo>
                <a:lnTo>
                  <a:pt x="2522645" y="3699043"/>
                </a:lnTo>
                <a:lnTo>
                  <a:pt x="2474930" y="3679956"/>
                </a:lnTo>
                <a:lnTo>
                  <a:pt x="2425622" y="3656097"/>
                </a:lnTo>
                <a:lnTo>
                  <a:pt x="2379494" y="3629057"/>
                </a:lnTo>
                <a:lnTo>
                  <a:pt x="2331777" y="3600429"/>
                </a:lnTo>
                <a:lnTo>
                  <a:pt x="2284059" y="3574979"/>
                </a:lnTo>
                <a:lnTo>
                  <a:pt x="2236344" y="3549529"/>
                </a:lnTo>
                <a:lnTo>
                  <a:pt x="2188627" y="3530443"/>
                </a:lnTo>
                <a:lnTo>
                  <a:pt x="2139319" y="3517718"/>
                </a:lnTo>
                <a:lnTo>
                  <a:pt x="2090011" y="3511356"/>
                </a:lnTo>
                <a:lnTo>
                  <a:pt x="2037520" y="3511356"/>
                </a:lnTo>
                <a:lnTo>
                  <a:pt x="1983442" y="3514538"/>
                </a:lnTo>
                <a:lnTo>
                  <a:pt x="1929363" y="3520898"/>
                </a:lnTo>
                <a:lnTo>
                  <a:pt x="1875283" y="3528852"/>
                </a:lnTo>
                <a:lnTo>
                  <a:pt x="1821202" y="3535214"/>
                </a:lnTo>
                <a:lnTo>
                  <a:pt x="1767124" y="3539986"/>
                </a:lnTo>
                <a:lnTo>
                  <a:pt x="1716227" y="3538396"/>
                </a:lnTo>
                <a:lnTo>
                  <a:pt x="1666920" y="3532034"/>
                </a:lnTo>
                <a:lnTo>
                  <a:pt x="1619202" y="3517718"/>
                </a:lnTo>
                <a:lnTo>
                  <a:pt x="1579438" y="3497040"/>
                </a:lnTo>
                <a:lnTo>
                  <a:pt x="1541263" y="3470000"/>
                </a:lnTo>
                <a:lnTo>
                  <a:pt x="1507862" y="3438189"/>
                </a:lnTo>
                <a:lnTo>
                  <a:pt x="1474459" y="3401607"/>
                </a:lnTo>
                <a:lnTo>
                  <a:pt x="1444238" y="3363433"/>
                </a:lnTo>
                <a:lnTo>
                  <a:pt x="1414018" y="3323668"/>
                </a:lnTo>
                <a:lnTo>
                  <a:pt x="1383797" y="3283905"/>
                </a:lnTo>
                <a:lnTo>
                  <a:pt x="1353577" y="3245731"/>
                </a:lnTo>
                <a:lnTo>
                  <a:pt x="1321764" y="3209149"/>
                </a:lnTo>
                <a:lnTo>
                  <a:pt x="1285181" y="3177336"/>
                </a:lnTo>
                <a:lnTo>
                  <a:pt x="1250188" y="3148706"/>
                </a:lnTo>
                <a:lnTo>
                  <a:pt x="1210424" y="3126440"/>
                </a:lnTo>
                <a:lnTo>
                  <a:pt x="1167479" y="3107352"/>
                </a:lnTo>
                <a:lnTo>
                  <a:pt x="1121353" y="3091447"/>
                </a:lnTo>
                <a:lnTo>
                  <a:pt x="1073635" y="3077132"/>
                </a:lnTo>
                <a:lnTo>
                  <a:pt x="1025919" y="3064407"/>
                </a:lnTo>
                <a:lnTo>
                  <a:pt x="976611" y="3051682"/>
                </a:lnTo>
                <a:lnTo>
                  <a:pt x="930485" y="3037367"/>
                </a:lnTo>
                <a:lnTo>
                  <a:pt x="884357" y="3021461"/>
                </a:lnTo>
                <a:lnTo>
                  <a:pt x="841414" y="3002373"/>
                </a:lnTo>
                <a:lnTo>
                  <a:pt x="803238" y="2978515"/>
                </a:lnTo>
                <a:lnTo>
                  <a:pt x="768245" y="2949885"/>
                </a:lnTo>
                <a:lnTo>
                  <a:pt x="739617" y="2914894"/>
                </a:lnTo>
                <a:lnTo>
                  <a:pt x="715758" y="2876719"/>
                </a:lnTo>
                <a:lnTo>
                  <a:pt x="696671" y="2833774"/>
                </a:lnTo>
                <a:lnTo>
                  <a:pt x="680766" y="2787648"/>
                </a:lnTo>
                <a:lnTo>
                  <a:pt x="666450" y="2741522"/>
                </a:lnTo>
                <a:lnTo>
                  <a:pt x="653726" y="2692214"/>
                </a:lnTo>
                <a:lnTo>
                  <a:pt x="641000" y="2644497"/>
                </a:lnTo>
                <a:lnTo>
                  <a:pt x="626686" y="2596780"/>
                </a:lnTo>
                <a:lnTo>
                  <a:pt x="610780" y="2550653"/>
                </a:lnTo>
                <a:lnTo>
                  <a:pt x="591692" y="2507706"/>
                </a:lnTo>
                <a:lnTo>
                  <a:pt x="569424" y="2467943"/>
                </a:lnTo>
                <a:lnTo>
                  <a:pt x="540796" y="2432951"/>
                </a:lnTo>
                <a:lnTo>
                  <a:pt x="508983" y="2396368"/>
                </a:lnTo>
                <a:lnTo>
                  <a:pt x="472400" y="2364557"/>
                </a:lnTo>
                <a:lnTo>
                  <a:pt x="432635" y="2334336"/>
                </a:lnTo>
                <a:lnTo>
                  <a:pt x="392871" y="2304116"/>
                </a:lnTo>
                <a:lnTo>
                  <a:pt x="353108" y="2273895"/>
                </a:lnTo>
                <a:lnTo>
                  <a:pt x="314933" y="2243673"/>
                </a:lnTo>
                <a:lnTo>
                  <a:pt x="278350" y="2210272"/>
                </a:lnTo>
                <a:lnTo>
                  <a:pt x="246539" y="2176871"/>
                </a:lnTo>
                <a:lnTo>
                  <a:pt x="219500" y="2138696"/>
                </a:lnTo>
                <a:lnTo>
                  <a:pt x="198823" y="2098933"/>
                </a:lnTo>
                <a:lnTo>
                  <a:pt x="184508" y="2051217"/>
                </a:lnTo>
                <a:lnTo>
                  <a:pt x="178145" y="2001909"/>
                </a:lnTo>
                <a:lnTo>
                  <a:pt x="176554" y="1951009"/>
                </a:lnTo>
                <a:lnTo>
                  <a:pt x="181326" y="1896930"/>
                </a:lnTo>
                <a:lnTo>
                  <a:pt x="187688" y="1842851"/>
                </a:lnTo>
                <a:lnTo>
                  <a:pt x="195640" y="1788771"/>
                </a:lnTo>
                <a:lnTo>
                  <a:pt x="202004" y="1734693"/>
                </a:lnTo>
                <a:lnTo>
                  <a:pt x="205186" y="1680614"/>
                </a:lnTo>
                <a:lnTo>
                  <a:pt x="205186" y="1628124"/>
                </a:lnTo>
                <a:lnTo>
                  <a:pt x="198823" y="1578818"/>
                </a:lnTo>
                <a:lnTo>
                  <a:pt x="186098" y="1529510"/>
                </a:lnTo>
                <a:lnTo>
                  <a:pt x="167011" y="1483382"/>
                </a:lnTo>
                <a:lnTo>
                  <a:pt x="143153" y="1435666"/>
                </a:lnTo>
                <a:lnTo>
                  <a:pt x="116112" y="1387950"/>
                </a:lnTo>
                <a:lnTo>
                  <a:pt x="87483" y="1340232"/>
                </a:lnTo>
                <a:lnTo>
                  <a:pt x="60443" y="1294104"/>
                </a:lnTo>
                <a:lnTo>
                  <a:pt x="36583" y="1244799"/>
                </a:lnTo>
                <a:lnTo>
                  <a:pt x="17498" y="1197081"/>
                </a:lnTo>
                <a:lnTo>
                  <a:pt x="4773" y="1147773"/>
                </a:lnTo>
                <a:lnTo>
                  <a:pt x="0" y="1096874"/>
                </a:lnTo>
                <a:lnTo>
                  <a:pt x="4773" y="1045978"/>
                </a:lnTo>
                <a:lnTo>
                  <a:pt x="17498" y="996670"/>
                </a:lnTo>
                <a:lnTo>
                  <a:pt x="36583" y="948952"/>
                </a:lnTo>
                <a:lnTo>
                  <a:pt x="60443" y="899646"/>
                </a:lnTo>
                <a:lnTo>
                  <a:pt x="87483" y="853518"/>
                </a:lnTo>
                <a:lnTo>
                  <a:pt x="116112" y="805802"/>
                </a:lnTo>
                <a:lnTo>
                  <a:pt x="143153" y="758084"/>
                </a:lnTo>
                <a:lnTo>
                  <a:pt x="167011" y="710368"/>
                </a:lnTo>
                <a:lnTo>
                  <a:pt x="186098" y="664240"/>
                </a:lnTo>
                <a:lnTo>
                  <a:pt x="198823" y="614933"/>
                </a:lnTo>
                <a:lnTo>
                  <a:pt x="205186" y="565626"/>
                </a:lnTo>
                <a:lnTo>
                  <a:pt x="205186" y="513138"/>
                </a:lnTo>
                <a:lnTo>
                  <a:pt x="202004" y="459058"/>
                </a:lnTo>
                <a:lnTo>
                  <a:pt x="195640" y="404979"/>
                </a:lnTo>
                <a:lnTo>
                  <a:pt x="187688" y="350899"/>
                </a:lnTo>
                <a:lnTo>
                  <a:pt x="181326" y="296820"/>
                </a:lnTo>
                <a:lnTo>
                  <a:pt x="176554" y="242741"/>
                </a:lnTo>
                <a:lnTo>
                  <a:pt x="178145" y="191843"/>
                </a:lnTo>
                <a:lnTo>
                  <a:pt x="184508" y="142536"/>
                </a:lnTo>
                <a:lnTo>
                  <a:pt x="198823" y="94818"/>
                </a:lnTo>
                <a:lnTo>
                  <a:pt x="219500" y="55055"/>
                </a:lnTo>
                <a:lnTo>
                  <a:pt x="246539" y="16881"/>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Calibri" panose="020F0502020204030204"/>
            </a:endParaRPr>
          </a:p>
        </p:txBody>
      </p:sp>
      <p:sp>
        <p:nvSpPr>
          <p:cNvPr id="55" name="Freeform: Shape 54">
            <a:extLst>
              <a:ext uri="{FF2B5EF4-FFF2-40B4-BE49-F238E27FC236}">
                <a16:creationId xmlns:a16="http://schemas.microsoft.com/office/drawing/2014/main" id="{760E7417-DF76-4925-99CB-2786C695A0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3264" y="3933316"/>
            <a:ext cx="3348736" cy="2924683"/>
          </a:xfrm>
          <a:custGeom>
            <a:avLst/>
            <a:gdLst>
              <a:gd name="connsiteX0" fmla="*/ 2013532 w 3348736"/>
              <a:gd name="connsiteY0" fmla="*/ 0 h 2924683"/>
              <a:gd name="connsiteX1" fmla="*/ 2052605 w 3348736"/>
              <a:gd name="connsiteY1" fmla="*/ 3662 h 2924683"/>
              <a:gd name="connsiteX2" fmla="*/ 2090458 w 3348736"/>
              <a:gd name="connsiteY2" fmla="*/ 13432 h 2924683"/>
              <a:gd name="connsiteX3" fmla="*/ 2127091 w 3348736"/>
              <a:gd name="connsiteY3" fmla="*/ 28084 h 2924683"/>
              <a:gd name="connsiteX4" fmla="*/ 2164942 w 3348736"/>
              <a:gd name="connsiteY4" fmla="*/ 46400 h 2924683"/>
              <a:gd name="connsiteX5" fmla="*/ 2200354 w 3348736"/>
              <a:gd name="connsiteY5" fmla="*/ 67158 h 2924683"/>
              <a:gd name="connsiteX6" fmla="*/ 2236987 w 3348736"/>
              <a:gd name="connsiteY6" fmla="*/ 89137 h 2924683"/>
              <a:gd name="connsiteX7" fmla="*/ 2273618 w 3348736"/>
              <a:gd name="connsiteY7" fmla="*/ 108674 h 2924683"/>
              <a:gd name="connsiteX8" fmla="*/ 2310249 w 3348736"/>
              <a:gd name="connsiteY8" fmla="*/ 128211 h 2924683"/>
              <a:gd name="connsiteX9" fmla="*/ 2345660 w 3348736"/>
              <a:gd name="connsiteY9" fmla="*/ 142864 h 2924683"/>
              <a:gd name="connsiteX10" fmla="*/ 2384735 w 3348736"/>
              <a:gd name="connsiteY10" fmla="*/ 152632 h 2924683"/>
              <a:gd name="connsiteX11" fmla="*/ 2422587 w 3348736"/>
              <a:gd name="connsiteY11" fmla="*/ 157517 h 2924683"/>
              <a:gd name="connsiteX12" fmla="*/ 2462882 w 3348736"/>
              <a:gd name="connsiteY12" fmla="*/ 157517 h 2924683"/>
              <a:gd name="connsiteX13" fmla="*/ 2504398 w 3348736"/>
              <a:gd name="connsiteY13" fmla="*/ 155076 h 2924683"/>
              <a:gd name="connsiteX14" fmla="*/ 2545914 w 3348736"/>
              <a:gd name="connsiteY14" fmla="*/ 150191 h 2924683"/>
              <a:gd name="connsiteX15" fmla="*/ 2587431 w 3348736"/>
              <a:gd name="connsiteY15" fmla="*/ 144086 h 2924683"/>
              <a:gd name="connsiteX16" fmla="*/ 2628946 w 3348736"/>
              <a:gd name="connsiteY16" fmla="*/ 139201 h 2924683"/>
              <a:gd name="connsiteX17" fmla="*/ 2670463 w 3348736"/>
              <a:gd name="connsiteY17" fmla="*/ 135537 h 2924683"/>
              <a:gd name="connsiteX18" fmla="*/ 2709536 w 3348736"/>
              <a:gd name="connsiteY18" fmla="*/ 136759 h 2924683"/>
              <a:gd name="connsiteX19" fmla="*/ 2747389 w 3348736"/>
              <a:gd name="connsiteY19" fmla="*/ 141643 h 2924683"/>
              <a:gd name="connsiteX20" fmla="*/ 2784022 w 3348736"/>
              <a:gd name="connsiteY20" fmla="*/ 152632 h 2924683"/>
              <a:gd name="connsiteX21" fmla="*/ 2814549 w 3348736"/>
              <a:gd name="connsiteY21" fmla="*/ 168506 h 2924683"/>
              <a:gd name="connsiteX22" fmla="*/ 2843853 w 3348736"/>
              <a:gd name="connsiteY22" fmla="*/ 189265 h 2924683"/>
              <a:gd name="connsiteX23" fmla="*/ 2869496 w 3348736"/>
              <a:gd name="connsiteY23" fmla="*/ 213685 h 2924683"/>
              <a:gd name="connsiteX24" fmla="*/ 2895138 w 3348736"/>
              <a:gd name="connsiteY24" fmla="*/ 241769 h 2924683"/>
              <a:gd name="connsiteX25" fmla="*/ 2918338 w 3348736"/>
              <a:gd name="connsiteY25" fmla="*/ 271075 h 2924683"/>
              <a:gd name="connsiteX26" fmla="*/ 2941538 w 3348736"/>
              <a:gd name="connsiteY26" fmla="*/ 301602 h 2924683"/>
              <a:gd name="connsiteX27" fmla="*/ 2964739 w 3348736"/>
              <a:gd name="connsiteY27" fmla="*/ 332128 h 2924683"/>
              <a:gd name="connsiteX28" fmla="*/ 2987939 w 3348736"/>
              <a:gd name="connsiteY28" fmla="*/ 361433 h 2924683"/>
              <a:gd name="connsiteX29" fmla="*/ 3012361 w 3348736"/>
              <a:gd name="connsiteY29" fmla="*/ 389517 h 2924683"/>
              <a:gd name="connsiteX30" fmla="*/ 3040445 w 3348736"/>
              <a:gd name="connsiteY30" fmla="*/ 413940 h 2924683"/>
              <a:gd name="connsiteX31" fmla="*/ 3067309 w 3348736"/>
              <a:gd name="connsiteY31" fmla="*/ 435919 h 2924683"/>
              <a:gd name="connsiteX32" fmla="*/ 3097835 w 3348736"/>
              <a:gd name="connsiteY32" fmla="*/ 453013 h 2924683"/>
              <a:gd name="connsiteX33" fmla="*/ 3130804 w 3348736"/>
              <a:gd name="connsiteY33" fmla="*/ 467665 h 2924683"/>
              <a:gd name="connsiteX34" fmla="*/ 3166214 w 3348736"/>
              <a:gd name="connsiteY34" fmla="*/ 479876 h 2924683"/>
              <a:gd name="connsiteX35" fmla="*/ 3202845 w 3348736"/>
              <a:gd name="connsiteY35" fmla="*/ 490865 h 2924683"/>
              <a:gd name="connsiteX36" fmla="*/ 3239478 w 3348736"/>
              <a:gd name="connsiteY36" fmla="*/ 500634 h 2924683"/>
              <a:gd name="connsiteX37" fmla="*/ 3277331 w 3348736"/>
              <a:gd name="connsiteY37" fmla="*/ 510403 h 2924683"/>
              <a:gd name="connsiteX38" fmla="*/ 3312741 w 3348736"/>
              <a:gd name="connsiteY38" fmla="*/ 521393 h 2924683"/>
              <a:gd name="connsiteX39" fmla="*/ 3348152 w 3348736"/>
              <a:gd name="connsiteY39" fmla="*/ 533603 h 2924683"/>
              <a:gd name="connsiteX40" fmla="*/ 3348736 w 3348736"/>
              <a:gd name="connsiteY40" fmla="*/ 533862 h 2924683"/>
              <a:gd name="connsiteX41" fmla="*/ 3348736 w 3348736"/>
              <a:gd name="connsiteY41" fmla="*/ 2924683 h 2924683"/>
              <a:gd name="connsiteX42" fmla="*/ 284253 w 3348736"/>
              <a:gd name="connsiteY42" fmla="*/ 2924683 h 2924683"/>
              <a:gd name="connsiteX43" fmla="*/ 271076 w 3348736"/>
              <a:gd name="connsiteY43" fmla="*/ 2914669 h 2924683"/>
              <a:gd name="connsiteX44" fmla="*/ 241770 w 3348736"/>
              <a:gd name="connsiteY44" fmla="*/ 2891468 h 2924683"/>
              <a:gd name="connsiteX45" fmla="*/ 213686 w 3348736"/>
              <a:gd name="connsiteY45" fmla="*/ 2865827 h 2924683"/>
              <a:gd name="connsiteX46" fmla="*/ 189265 w 3348736"/>
              <a:gd name="connsiteY46" fmla="*/ 2840185 h 2924683"/>
              <a:gd name="connsiteX47" fmla="*/ 168508 w 3348736"/>
              <a:gd name="connsiteY47" fmla="*/ 2810878 h 2924683"/>
              <a:gd name="connsiteX48" fmla="*/ 152634 w 3348736"/>
              <a:gd name="connsiteY48" fmla="*/ 2780353 h 2924683"/>
              <a:gd name="connsiteX49" fmla="*/ 141644 w 3348736"/>
              <a:gd name="connsiteY49" fmla="*/ 2743722 h 2924683"/>
              <a:gd name="connsiteX50" fmla="*/ 136760 w 3348736"/>
              <a:gd name="connsiteY50" fmla="*/ 2705868 h 2924683"/>
              <a:gd name="connsiteX51" fmla="*/ 135538 w 3348736"/>
              <a:gd name="connsiteY51" fmla="*/ 2666793 h 2924683"/>
              <a:gd name="connsiteX52" fmla="*/ 139201 w 3348736"/>
              <a:gd name="connsiteY52" fmla="*/ 2625277 h 2924683"/>
              <a:gd name="connsiteX53" fmla="*/ 144086 w 3348736"/>
              <a:gd name="connsiteY53" fmla="*/ 2583762 h 2924683"/>
              <a:gd name="connsiteX54" fmla="*/ 150191 w 3348736"/>
              <a:gd name="connsiteY54" fmla="*/ 2542245 h 2924683"/>
              <a:gd name="connsiteX55" fmla="*/ 155076 w 3348736"/>
              <a:gd name="connsiteY55" fmla="*/ 2500730 h 2924683"/>
              <a:gd name="connsiteX56" fmla="*/ 157518 w 3348736"/>
              <a:gd name="connsiteY56" fmla="*/ 2459214 h 2924683"/>
              <a:gd name="connsiteX57" fmla="*/ 157518 w 3348736"/>
              <a:gd name="connsiteY57" fmla="*/ 2418918 h 2924683"/>
              <a:gd name="connsiteX58" fmla="*/ 152634 w 3348736"/>
              <a:gd name="connsiteY58" fmla="*/ 2381067 h 2924683"/>
              <a:gd name="connsiteX59" fmla="*/ 142865 w 3348736"/>
              <a:gd name="connsiteY59" fmla="*/ 2343213 h 2924683"/>
              <a:gd name="connsiteX60" fmla="*/ 128212 w 3348736"/>
              <a:gd name="connsiteY60" fmla="*/ 2307801 h 2924683"/>
              <a:gd name="connsiteX61" fmla="*/ 109897 w 3348736"/>
              <a:gd name="connsiteY61" fmla="*/ 2271170 h 2924683"/>
              <a:gd name="connsiteX62" fmla="*/ 89137 w 3348736"/>
              <a:gd name="connsiteY62" fmla="*/ 2234540 h 2924683"/>
              <a:gd name="connsiteX63" fmla="*/ 67160 w 3348736"/>
              <a:gd name="connsiteY63" fmla="*/ 2197907 h 2924683"/>
              <a:gd name="connsiteX64" fmla="*/ 46401 w 3348736"/>
              <a:gd name="connsiteY64" fmla="*/ 2162495 h 2924683"/>
              <a:gd name="connsiteX65" fmla="*/ 28084 w 3348736"/>
              <a:gd name="connsiteY65" fmla="*/ 2124644 h 2924683"/>
              <a:gd name="connsiteX66" fmla="*/ 13433 w 3348736"/>
              <a:gd name="connsiteY66" fmla="*/ 2088011 h 2924683"/>
              <a:gd name="connsiteX67" fmla="*/ 3664 w 3348736"/>
              <a:gd name="connsiteY67" fmla="*/ 2050158 h 2924683"/>
              <a:gd name="connsiteX68" fmla="*/ 0 w 3348736"/>
              <a:gd name="connsiteY68" fmla="*/ 2011084 h 2924683"/>
              <a:gd name="connsiteX69" fmla="*/ 3664 w 3348736"/>
              <a:gd name="connsiteY69" fmla="*/ 1972011 h 2924683"/>
              <a:gd name="connsiteX70" fmla="*/ 13433 w 3348736"/>
              <a:gd name="connsiteY70" fmla="*/ 1934159 h 2924683"/>
              <a:gd name="connsiteX71" fmla="*/ 28084 w 3348736"/>
              <a:gd name="connsiteY71" fmla="*/ 1897526 h 2924683"/>
              <a:gd name="connsiteX72" fmla="*/ 46401 w 3348736"/>
              <a:gd name="connsiteY72" fmla="*/ 1859674 h 2924683"/>
              <a:gd name="connsiteX73" fmla="*/ 67160 w 3348736"/>
              <a:gd name="connsiteY73" fmla="*/ 1824262 h 2924683"/>
              <a:gd name="connsiteX74" fmla="*/ 89137 w 3348736"/>
              <a:gd name="connsiteY74" fmla="*/ 1787632 h 2924683"/>
              <a:gd name="connsiteX75" fmla="*/ 109897 w 3348736"/>
              <a:gd name="connsiteY75" fmla="*/ 1750999 h 2924683"/>
              <a:gd name="connsiteX76" fmla="*/ 128212 w 3348736"/>
              <a:gd name="connsiteY76" fmla="*/ 1714368 h 2924683"/>
              <a:gd name="connsiteX77" fmla="*/ 142865 w 3348736"/>
              <a:gd name="connsiteY77" fmla="*/ 1678956 h 2924683"/>
              <a:gd name="connsiteX78" fmla="*/ 152634 w 3348736"/>
              <a:gd name="connsiteY78" fmla="*/ 1641103 h 2924683"/>
              <a:gd name="connsiteX79" fmla="*/ 157518 w 3348736"/>
              <a:gd name="connsiteY79" fmla="*/ 1603251 h 2924683"/>
              <a:gd name="connsiteX80" fmla="*/ 157518 w 3348736"/>
              <a:gd name="connsiteY80" fmla="*/ 1562957 h 2924683"/>
              <a:gd name="connsiteX81" fmla="*/ 155076 w 3348736"/>
              <a:gd name="connsiteY81" fmla="*/ 1521440 h 2924683"/>
              <a:gd name="connsiteX82" fmla="*/ 150191 w 3348736"/>
              <a:gd name="connsiteY82" fmla="*/ 1479924 h 2924683"/>
              <a:gd name="connsiteX83" fmla="*/ 144086 w 3348736"/>
              <a:gd name="connsiteY83" fmla="*/ 1438407 h 2924683"/>
              <a:gd name="connsiteX84" fmla="*/ 139201 w 3348736"/>
              <a:gd name="connsiteY84" fmla="*/ 1396892 h 2924683"/>
              <a:gd name="connsiteX85" fmla="*/ 135538 w 3348736"/>
              <a:gd name="connsiteY85" fmla="*/ 1355376 h 2924683"/>
              <a:gd name="connsiteX86" fmla="*/ 136760 w 3348736"/>
              <a:gd name="connsiteY86" fmla="*/ 1316302 h 2924683"/>
              <a:gd name="connsiteX87" fmla="*/ 141644 w 3348736"/>
              <a:gd name="connsiteY87" fmla="*/ 1278450 h 2924683"/>
              <a:gd name="connsiteX88" fmla="*/ 152634 w 3348736"/>
              <a:gd name="connsiteY88" fmla="*/ 1241817 h 2924683"/>
              <a:gd name="connsiteX89" fmla="*/ 168508 w 3348736"/>
              <a:gd name="connsiteY89" fmla="*/ 1211292 h 2924683"/>
              <a:gd name="connsiteX90" fmla="*/ 189265 w 3348736"/>
              <a:gd name="connsiteY90" fmla="*/ 1181986 h 2924683"/>
              <a:gd name="connsiteX91" fmla="*/ 213686 w 3348736"/>
              <a:gd name="connsiteY91" fmla="*/ 1156343 h 2924683"/>
              <a:gd name="connsiteX92" fmla="*/ 241770 w 3348736"/>
              <a:gd name="connsiteY92" fmla="*/ 1130702 h 2924683"/>
              <a:gd name="connsiteX93" fmla="*/ 271076 w 3348736"/>
              <a:gd name="connsiteY93" fmla="*/ 1107500 h 2924683"/>
              <a:gd name="connsiteX94" fmla="*/ 301603 w 3348736"/>
              <a:gd name="connsiteY94" fmla="*/ 1084300 h 2924683"/>
              <a:gd name="connsiteX95" fmla="*/ 332128 w 3348736"/>
              <a:gd name="connsiteY95" fmla="*/ 1061100 h 2924683"/>
              <a:gd name="connsiteX96" fmla="*/ 362656 w 3348736"/>
              <a:gd name="connsiteY96" fmla="*/ 1037900 h 2924683"/>
              <a:gd name="connsiteX97" fmla="*/ 390740 w 3348736"/>
              <a:gd name="connsiteY97" fmla="*/ 1013480 h 2924683"/>
              <a:gd name="connsiteX98" fmla="*/ 415163 w 3348736"/>
              <a:gd name="connsiteY98" fmla="*/ 985396 h 2924683"/>
              <a:gd name="connsiteX99" fmla="*/ 437140 w 3348736"/>
              <a:gd name="connsiteY99" fmla="*/ 958532 h 2924683"/>
              <a:gd name="connsiteX100" fmla="*/ 454235 w 3348736"/>
              <a:gd name="connsiteY100" fmla="*/ 928006 h 2924683"/>
              <a:gd name="connsiteX101" fmla="*/ 468888 w 3348736"/>
              <a:gd name="connsiteY101" fmla="*/ 895037 h 2924683"/>
              <a:gd name="connsiteX102" fmla="*/ 481099 w 3348736"/>
              <a:gd name="connsiteY102" fmla="*/ 859626 h 2924683"/>
              <a:gd name="connsiteX103" fmla="*/ 492088 w 3348736"/>
              <a:gd name="connsiteY103" fmla="*/ 822993 h 2924683"/>
              <a:gd name="connsiteX104" fmla="*/ 501857 w 3348736"/>
              <a:gd name="connsiteY104" fmla="*/ 786362 h 2924683"/>
              <a:gd name="connsiteX105" fmla="*/ 511626 w 3348736"/>
              <a:gd name="connsiteY105" fmla="*/ 748509 h 2924683"/>
              <a:gd name="connsiteX106" fmla="*/ 522616 w 3348736"/>
              <a:gd name="connsiteY106" fmla="*/ 713099 h 2924683"/>
              <a:gd name="connsiteX107" fmla="*/ 534826 w 3348736"/>
              <a:gd name="connsiteY107" fmla="*/ 677687 h 2924683"/>
              <a:gd name="connsiteX108" fmla="*/ 549479 w 3348736"/>
              <a:gd name="connsiteY108" fmla="*/ 644720 h 2924683"/>
              <a:gd name="connsiteX109" fmla="*/ 567795 w 3348736"/>
              <a:gd name="connsiteY109" fmla="*/ 615414 h 2924683"/>
              <a:gd name="connsiteX110" fmla="*/ 589773 w 3348736"/>
              <a:gd name="connsiteY110" fmla="*/ 588551 h 2924683"/>
              <a:gd name="connsiteX111" fmla="*/ 616636 w 3348736"/>
              <a:gd name="connsiteY111" fmla="*/ 566572 h 2924683"/>
              <a:gd name="connsiteX112" fmla="*/ 645943 w 3348736"/>
              <a:gd name="connsiteY112" fmla="*/ 548256 h 2924683"/>
              <a:gd name="connsiteX113" fmla="*/ 678910 w 3348736"/>
              <a:gd name="connsiteY113" fmla="*/ 533603 h 2924683"/>
              <a:gd name="connsiteX114" fmla="*/ 714322 w 3348736"/>
              <a:gd name="connsiteY114" fmla="*/ 521393 h 2924683"/>
              <a:gd name="connsiteX115" fmla="*/ 749733 w 3348736"/>
              <a:gd name="connsiteY115" fmla="*/ 510403 h 2924683"/>
              <a:gd name="connsiteX116" fmla="*/ 787586 w 3348736"/>
              <a:gd name="connsiteY116" fmla="*/ 500634 h 2924683"/>
              <a:gd name="connsiteX117" fmla="*/ 824217 w 3348736"/>
              <a:gd name="connsiteY117" fmla="*/ 490865 h 2924683"/>
              <a:gd name="connsiteX118" fmla="*/ 860849 w 3348736"/>
              <a:gd name="connsiteY118" fmla="*/ 479876 h 2924683"/>
              <a:gd name="connsiteX119" fmla="*/ 896260 w 3348736"/>
              <a:gd name="connsiteY119" fmla="*/ 467665 h 2924683"/>
              <a:gd name="connsiteX120" fmla="*/ 929228 w 3348736"/>
              <a:gd name="connsiteY120" fmla="*/ 453013 h 2924683"/>
              <a:gd name="connsiteX121" fmla="*/ 959755 w 3348736"/>
              <a:gd name="connsiteY121" fmla="*/ 435919 h 2924683"/>
              <a:gd name="connsiteX122" fmla="*/ 986618 w 3348736"/>
              <a:gd name="connsiteY122" fmla="*/ 413940 h 2924683"/>
              <a:gd name="connsiteX123" fmla="*/ 1014703 w 3348736"/>
              <a:gd name="connsiteY123" fmla="*/ 389517 h 2924683"/>
              <a:gd name="connsiteX124" fmla="*/ 1039125 w 3348736"/>
              <a:gd name="connsiteY124" fmla="*/ 361433 h 2924683"/>
              <a:gd name="connsiteX125" fmla="*/ 1062325 w 3348736"/>
              <a:gd name="connsiteY125" fmla="*/ 332128 h 2924683"/>
              <a:gd name="connsiteX126" fmla="*/ 1085525 w 3348736"/>
              <a:gd name="connsiteY126" fmla="*/ 301602 h 2924683"/>
              <a:gd name="connsiteX127" fmla="*/ 1108724 w 3348736"/>
              <a:gd name="connsiteY127" fmla="*/ 271075 h 2924683"/>
              <a:gd name="connsiteX128" fmla="*/ 1131924 w 3348736"/>
              <a:gd name="connsiteY128" fmla="*/ 241769 h 2924683"/>
              <a:gd name="connsiteX129" fmla="*/ 1157568 w 3348736"/>
              <a:gd name="connsiteY129" fmla="*/ 213685 h 2924683"/>
              <a:gd name="connsiteX130" fmla="*/ 1183209 w 3348736"/>
              <a:gd name="connsiteY130" fmla="*/ 189265 h 2924683"/>
              <a:gd name="connsiteX131" fmla="*/ 1212515 w 3348736"/>
              <a:gd name="connsiteY131" fmla="*/ 168506 h 2924683"/>
              <a:gd name="connsiteX132" fmla="*/ 1243042 w 3348736"/>
              <a:gd name="connsiteY132" fmla="*/ 152632 h 2924683"/>
              <a:gd name="connsiteX133" fmla="*/ 1279674 w 3348736"/>
              <a:gd name="connsiteY133" fmla="*/ 141643 h 2924683"/>
              <a:gd name="connsiteX134" fmla="*/ 1317527 w 3348736"/>
              <a:gd name="connsiteY134" fmla="*/ 136759 h 2924683"/>
              <a:gd name="connsiteX135" fmla="*/ 1356600 w 3348736"/>
              <a:gd name="connsiteY135" fmla="*/ 135537 h 2924683"/>
              <a:gd name="connsiteX136" fmla="*/ 1398115 w 3348736"/>
              <a:gd name="connsiteY136" fmla="*/ 139201 h 2924683"/>
              <a:gd name="connsiteX137" fmla="*/ 1439632 w 3348736"/>
              <a:gd name="connsiteY137" fmla="*/ 144086 h 2924683"/>
              <a:gd name="connsiteX138" fmla="*/ 1481149 w 3348736"/>
              <a:gd name="connsiteY138" fmla="*/ 150191 h 2924683"/>
              <a:gd name="connsiteX139" fmla="*/ 1522665 w 3348736"/>
              <a:gd name="connsiteY139" fmla="*/ 155076 h 2924683"/>
              <a:gd name="connsiteX140" fmla="*/ 1564180 w 3348736"/>
              <a:gd name="connsiteY140" fmla="*/ 157517 h 2924683"/>
              <a:gd name="connsiteX141" fmla="*/ 1604476 w 3348736"/>
              <a:gd name="connsiteY141" fmla="*/ 157517 h 2924683"/>
              <a:gd name="connsiteX142" fmla="*/ 1642330 w 3348736"/>
              <a:gd name="connsiteY142" fmla="*/ 152632 h 2924683"/>
              <a:gd name="connsiteX143" fmla="*/ 1680183 w 3348736"/>
              <a:gd name="connsiteY143" fmla="*/ 142864 h 2924683"/>
              <a:gd name="connsiteX144" fmla="*/ 1716814 w 3348736"/>
              <a:gd name="connsiteY144" fmla="*/ 128211 h 2924683"/>
              <a:gd name="connsiteX145" fmla="*/ 1753445 w 3348736"/>
              <a:gd name="connsiteY145" fmla="*/ 108674 h 2924683"/>
              <a:gd name="connsiteX146" fmla="*/ 1790078 w 3348736"/>
              <a:gd name="connsiteY146" fmla="*/ 89137 h 2924683"/>
              <a:gd name="connsiteX147" fmla="*/ 1826709 w 3348736"/>
              <a:gd name="connsiteY147" fmla="*/ 67158 h 2924683"/>
              <a:gd name="connsiteX148" fmla="*/ 1862121 w 3348736"/>
              <a:gd name="connsiteY148" fmla="*/ 46400 h 2924683"/>
              <a:gd name="connsiteX149" fmla="*/ 1899974 w 3348736"/>
              <a:gd name="connsiteY149" fmla="*/ 28084 h 2924683"/>
              <a:gd name="connsiteX150" fmla="*/ 1936605 w 3348736"/>
              <a:gd name="connsiteY150" fmla="*/ 13432 h 2924683"/>
              <a:gd name="connsiteX151" fmla="*/ 1974458 w 3348736"/>
              <a:gd name="connsiteY151" fmla="*/ 3662 h 2924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Lst>
            <a:rect l="l" t="t" r="r" b="b"/>
            <a:pathLst>
              <a:path w="3348736" h="2924683">
                <a:moveTo>
                  <a:pt x="2013532" y="0"/>
                </a:moveTo>
                <a:lnTo>
                  <a:pt x="2052605" y="3662"/>
                </a:lnTo>
                <a:lnTo>
                  <a:pt x="2090458" y="13432"/>
                </a:lnTo>
                <a:lnTo>
                  <a:pt x="2127091" y="28084"/>
                </a:lnTo>
                <a:lnTo>
                  <a:pt x="2164942" y="46400"/>
                </a:lnTo>
                <a:lnTo>
                  <a:pt x="2200354" y="67158"/>
                </a:lnTo>
                <a:lnTo>
                  <a:pt x="2236987" y="89137"/>
                </a:lnTo>
                <a:lnTo>
                  <a:pt x="2273618" y="108674"/>
                </a:lnTo>
                <a:lnTo>
                  <a:pt x="2310249" y="128211"/>
                </a:lnTo>
                <a:lnTo>
                  <a:pt x="2345660" y="142864"/>
                </a:lnTo>
                <a:lnTo>
                  <a:pt x="2384735" y="152632"/>
                </a:lnTo>
                <a:lnTo>
                  <a:pt x="2422587" y="157517"/>
                </a:lnTo>
                <a:lnTo>
                  <a:pt x="2462882" y="157517"/>
                </a:lnTo>
                <a:lnTo>
                  <a:pt x="2504398" y="155076"/>
                </a:lnTo>
                <a:lnTo>
                  <a:pt x="2545914" y="150191"/>
                </a:lnTo>
                <a:lnTo>
                  <a:pt x="2587431" y="144086"/>
                </a:lnTo>
                <a:lnTo>
                  <a:pt x="2628946" y="139201"/>
                </a:lnTo>
                <a:lnTo>
                  <a:pt x="2670463" y="135537"/>
                </a:lnTo>
                <a:lnTo>
                  <a:pt x="2709536" y="136759"/>
                </a:lnTo>
                <a:lnTo>
                  <a:pt x="2747389" y="141643"/>
                </a:lnTo>
                <a:lnTo>
                  <a:pt x="2784022" y="152632"/>
                </a:lnTo>
                <a:lnTo>
                  <a:pt x="2814549" y="168506"/>
                </a:lnTo>
                <a:lnTo>
                  <a:pt x="2843853" y="189265"/>
                </a:lnTo>
                <a:lnTo>
                  <a:pt x="2869496" y="213685"/>
                </a:lnTo>
                <a:lnTo>
                  <a:pt x="2895138" y="241769"/>
                </a:lnTo>
                <a:lnTo>
                  <a:pt x="2918338" y="271075"/>
                </a:lnTo>
                <a:lnTo>
                  <a:pt x="2941538" y="301602"/>
                </a:lnTo>
                <a:lnTo>
                  <a:pt x="2964739" y="332128"/>
                </a:lnTo>
                <a:lnTo>
                  <a:pt x="2987939" y="361433"/>
                </a:lnTo>
                <a:lnTo>
                  <a:pt x="3012361" y="389517"/>
                </a:lnTo>
                <a:lnTo>
                  <a:pt x="3040445" y="413940"/>
                </a:lnTo>
                <a:lnTo>
                  <a:pt x="3067309" y="435919"/>
                </a:lnTo>
                <a:lnTo>
                  <a:pt x="3097835" y="453013"/>
                </a:lnTo>
                <a:lnTo>
                  <a:pt x="3130804" y="467665"/>
                </a:lnTo>
                <a:lnTo>
                  <a:pt x="3166214" y="479876"/>
                </a:lnTo>
                <a:lnTo>
                  <a:pt x="3202845" y="490865"/>
                </a:lnTo>
                <a:lnTo>
                  <a:pt x="3239478" y="500634"/>
                </a:lnTo>
                <a:lnTo>
                  <a:pt x="3277331" y="510403"/>
                </a:lnTo>
                <a:lnTo>
                  <a:pt x="3312741" y="521393"/>
                </a:lnTo>
                <a:lnTo>
                  <a:pt x="3348152" y="533603"/>
                </a:lnTo>
                <a:lnTo>
                  <a:pt x="3348736" y="533862"/>
                </a:lnTo>
                <a:lnTo>
                  <a:pt x="3348736" y="2924683"/>
                </a:lnTo>
                <a:lnTo>
                  <a:pt x="284253" y="2924683"/>
                </a:lnTo>
                <a:lnTo>
                  <a:pt x="271076" y="2914669"/>
                </a:lnTo>
                <a:lnTo>
                  <a:pt x="241770" y="2891468"/>
                </a:lnTo>
                <a:lnTo>
                  <a:pt x="213686" y="2865827"/>
                </a:lnTo>
                <a:lnTo>
                  <a:pt x="189265" y="2840185"/>
                </a:lnTo>
                <a:lnTo>
                  <a:pt x="168508" y="2810878"/>
                </a:lnTo>
                <a:lnTo>
                  <a:pt x="152634" y="2780353"/>
                </a:lnTo>
                <a:lnTo>
                  <a:pt x="141644" y="2743722"/>
                </a:lnTo>
                <a:lnTo>
                  <a:pt x="136760" y="2705868"/>
                </a:lnTo>
                <a:lnTo>
                  <a:pt x="135538" y="2666793"/>
                </a:lnTo>
                <a:lnTo>
                  <a:pt x="139201" y="2625277"/>
                </a:lnTo>
                <a:lnTo>
                  <a:pt x="144086" y="2583762"/>
                </a:lnTo>
                <a:lnTo>
                  <a:pt x="150191" y="2542245"/>
                </a:lnTo>
                <a:lnTo>
                  <a:pt x="155076" y="2500730"/>
                </a:lnTo>
                <a:lnTo>
                  <a:pt x="157518" y="2459214"/>
                </a:lnTo>
                <a:lnTo>
                  <a:pt x="157518" y="2418918"/>
                </a:lnTo>
                <a:lnTo>
                  <a:pt x="152634" y="2381067"/>
                </a:lnTo>
                <a:lnTo>
                  <a:pt x="142865" y="2343213"/>
                </a:lnTo>
                <a:lnTo>
                  <a:pt x="128212" y="2307801"/>
                </a:lnTo>
                <a:lnTo>
                  <a:pt x="109897" y="2271170"/>
                </a:lnTo>
                <a:lnTo>
                  <a:pt x="89137" y="2234540"/>
                </a:lnTo>
                <a:lnTo>
                  <a:pt x="67160" y="2197907"/>
                </a:lnTo>
                <a:lnTo>
                  <a:pt x="46401" y="2162495"/>
                </a:lnTo>
                <a:lnTo>
                  <a:pt x="28084" y="2124644"/>
                </a:lnTo>
                <a:lnTo>
                  <a:pt x="13433" y="2088011"/>
                </a:lnTo>
                <a:lnTo>
                  <a:pt x="3664" y="2050158"/>
                </a:lnTo>
                <a:lnTo>
                  <a:pt x="0" y="2011084"/>
                </a:lnTo>
                <a:lnTo>
                  <a:pt x="3664" y="1972011"/>
                </a:lnTo>
                <a:lnTo>
                  <a:pt x="13433" y="1934159"/>
                </a:lnTo>
                <a:lnTo>
                  <a:pt x="28084" y="1897526"/>
                </a:lnTo>
                <a:lnTo>
                  <a:pt x="46401" y="1859674"/>
                </a:lnTo>
                <a:lnTo>
                  <a:pt x="67160" y="1824262"/>
                </a:lnTo>
                <a:lnTo>
                  <a:pt x="89137" y="1787632"/>
                </a:lnTo>
                <a:lnTo>
                  <a:pt x="109897" y="1750999"/>
                </a:lnTo>
                <a:lnTo>
                  <a:pt x="128212" y="1714368"/>
                </a:lnTo>
                <a:lnTo>
                  <a:pt x="142865" y="1678956"/>
                </a:lnTo>
                <a:lnTo>
                  <a:pt x="152634" y="1641103"/>
                </a:lnTo>
                <a:lnTo>
                  <a:pt x="157518" y="1603251"/>
                </a:lnTo>
                <a:lnTo>
                  <a:pt x="157518" y="1562957"/>
                </a:lnTo>
                <a:lnTo>
                  <a:pt x="155076" y="1521440"/>
                </a:lnTo>
                <a:lnTo>
                  <a:pt x="150191" y="1479924"/>
                </a:lnTo>
                <a:lnTo>
                  <a:pt x="144086" y="1438407"/>
                </a:lnTo>
                <a:lnTo>
                  <a:pt x="139201" y="1396892"/>
                </a:lnTo>
                <a:lnTo>
                  <a:pt x="135538" y="1355376"/>
                </a:lnTo>
                <a:lnTo>
                  <a:pt x="136760" y="1316302"/>
                </a:lnTo>
                <a:lnTo>
                  <a:pt x="141644" y="1278450"/>
                </a:lnTo>
                <a:lnTo>
                  <a:pt x="152634" y="1241817"/>
                </a:lnTo>
                <a:lnTo>
                  <a:pt x="168508" y="1211292"/>
                </a:lnTo>
                <a:lnTo>
                  <a:pt x="189265" y="1181986"/>
                </a:lnTo>
                <a:lnTo>
                  <a:pt x="213686" y="1156343"/>
                </a:lnTo>
                <a:lnTo>
                  <a:pt x="241770" y="1130702"/>
                </a:lnTo>
                <a:lnTo>
                  <a:pt x="271076" y="1107500"/>
                </a:lnTo>
                <a:lnTo>
                  <a:pt x="301603" y="1084300"/>
                </a:lnTo>
                <a:lnTo>
                  <a:pt x="332128" y="1061100"/>
                </a:lnTo>
                <a:lnTo>
                  <a:pt x="362656" y="1037900"/>
                </a:lnTo>
                <a:lnTo>
                  <a:pt x="390740" y="1013480"/>
                </a:lnTo>
                <a:lnTo>
                  <a:pt x="415163" y="985396"/>
                </a:lnTo>
                <a:lnTo>
                  <a:pt x="437140" y="958532"/>
                </a:lnTo>
                <a:lnTo>
                  <a:pt x="454235" y="928006"/>
                </a:lnTo>
                <a:lnTo>
                  <a:pt x="468888" y="895037"/>
                </a:lnTo>
                <a:lnTo>
                  <a:pt x="481099" y="859626"/>
                </a:lnTo>
                <a:lnTo>
                  <a:pt x="492088" y="822993"/>
                </a:lnTo>
                <a:lnTo>
                  <a:pt x="501857" y="786362"/>
                </a:lnTo>
                <a:lnTo>
                  <a:pt x="511626" y="748509"/>
                </a:lnTo>
                <a:lnTo>
                  <a:pt x="522616" y="713099"/>
                </a:lnTo>
                <a:lnTo>
                  <a:pt x="534826" y="677687"/>
                </a:lnTo>
                <a:lnTo>
                  <a:pt x="549479" y="644720"/>
                </a:lnTo>
                <a:lnTo>
                  <a:pt x="567795" y="615414"/>
                </a:lnTo>
                <a:lnTo>
                  <a:pt x="589773" y="588551"/>
                </a:lnTo>
                <a:lnTo>
                  <a:pt x="616636" y="566572"/>
                </a:lnTo>
                <a:lnTo>
                  <a:pt x="645943" y="548256"/>
                </a:lnTo>
                <a:lnTo>
                  <a:pt x="678910" y="533603"/>
                </a:lnTo>
                <a:lnTo>
                  <a:pt x="714322" y="521393"/>
                </a:lnTo>
                <a:lnTo>
                  <a:pt x="749733" y="510403"/>
                </a:lnTo>
                <a:lnTo>
                  <a:pt x="787586" y="500634"/>
                </a:lnTo>
                <a:lnTo>
                  <a:pt x="824217" y="490865"/>
                </a:lnTo>
                <a:lnTo>
                  <a:pt x="860849" y="479876"/>
                </a:lnTo>
                <a:lnTo>
                  <a:pt x="896260" y="467665"/>
                </a:lnTo>
                <a:lnTo>
                  <a:pt x="929228" y="453013"/>
                </a:lnTo>
                <a:lnTo>
                  <a:pt x="959755" y="435919"/>
                </a:lnTo>
                <a:lnTo>
                  <a:pt x="986618" y="413940"/>
                </a:lnTo>
                <a:lnTo>
                  <a:pt x="1014703" y="389517"/>
                </a:lnTo>
                <a:lnTo>
                  <a:pt x="1039125" y="361433"/>
                </a:lnTo>
                <a:lnTo>
                  <a:pt x="1062325" y="332128"/>
                </a:lnTo>
                <a:lnTo>
                  <a:pt x="1085525" y="301602"/>
                </a:lnTo>
                <a:lnTo>
                  <a:pt x="1108724" y="271075"/>
                </a:lnTo>
                <a:lnTo>
                  <a:pt x="1131924" y="241769"/>
                </a:lnTo>
                <a:lnTo>
                  <a:pt x="1157568" y="213685"/>
                </a:lnTo>
                <a:lnTo>
                  <a:pt x="1183209" y="189265"/>
                </a:lnTo>
                <a:lnTo>
                  <a:pt x="1212515" y="168506"/>
                </a:lnTo>
                <a:lnTo>
                  <a:pt x="1243042" y="152632"/>
                </a:lnTo>
                <a:lnTo>
                  <a:pt x="1279674" y="141643"/>
                </a:lnTo>
                <a:lnTo>
                  <a:pt x="1317527" y="136759"/>
                </a:lnTo>
                <a:lnTo>
                  <a:pt x="1356600" y="135537"/>
                </a:lnTo>
                <a:lnTo>
                  <a:pt x="1398115" y="139201"/>
                </a:lnTo>
                <a:lnTo>
                  <a:pt x="1439632" y="144086"/>
                </a:lnTo>
                <a:lnTo>
                  <a:pt x="1481149" y="150191"/>
                </a:lnTo>
                <a:lnTo>
                  <a:pt x="1522665" y="155076"/>
                </a:lnTo>
                <a:lnTo>
                  <a:pt x="1564180" y="157517"/>
                </a:lnTo>
                <a:lnTo>
                  <a:pt x="1604476" y="157517"/>
                </a:lnTo>
                <a:lnTo>
                  <a:pt x="1642330" y="152632"/>
                </a:lnTo>
                <a:lnTo>
                  <a:pt x="1680183" y="142864"/>
                </a:lnTo>
                <a:lnTo>
                  <a:pt x="1716814" y="128211"/>
                </a:lnTo>
                <a:lnTo>
                  <a:pt x="1753445" y="108674"/>
                </a:lnTo>
                <a:lnTo>
                  <a:pt x="1790078" y="89137"/>
                </a:lnTo>
                <a:lnTo>
                  <a:pt x="1826709" y="67158"/>
                </a:lnTo>
                <a:lnTo>
                  <a:pt x="1862121" y="46400"/>
                </a:lnTo>
                <a:lnTo>
                  <a:pt x="1899974" y="28084"/>
                </a:lnTo>
                <a:lnTo>
                  <a:pt x="1936605" y="13432"/>
                </a:lnTo>
                <a:lnTo>
                  <a:pt x="1974458" y="3662"/>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Calibri" panose="020F0502020204030204"/>
            </a:endParaRPr>
          </a:p>
        </p:txBody>
      </p:sp>
      <p:pic>
        <p:nvPicPr>
          <p:cNvPr id="10" name="Afbeelding 9">
            <a:extLst>
              <a:ext uri="{FF2B5EF4-FFF2-40B4-BE49-F238E27FC236}">
                <a16:creationId xmlns:a16="http://schemas.microsoft.com/office/drawing/2014/main" id="{363CC093-F229-6B98-62A1-0474B2DDD464}"/>
              </a:ext>
            </a:extLst>
          </p:cNvPr>
          <p:cNvPicPr>
            <a:picLocks noChangeAspect="1"/>
          </p:cNvPicPr>
          <p:nvPr/>
        </p:nvPicPr>
        <p:blipFill rotWithShape="1">
          <a:blip r:embed="rId3"/>
          <a:srcRect t="15352" b="9739"/>
          <a:stretch/>
        </p:blipFill>
        <p:spPr>
          <a:xfrm>
            <a:off x="5888384" y="2651760"/>
            <a:ext cx="2990398" cy="2986796"/>
          </a:xfrm>
          <a:custGeom>
            <a:avLst/>
            <a:gdLst/>
            <a:ahLst/>
            <a:cxnLst/>
            <a:rect l="l" t="t" r="r" b="b"/>
            <a:pathLst>
              <a:path w="2891598" h="2888118">
                <a:moveTo>
                  <a:pt x="1445800" y="0"/>
                </a:moveTo>
                <a:lnTo>
                  <a:pt x="1473855" y="2630"/>
                </a:lnTo>
                <a:lnTo>
                  <a:pt x="1501036" y="9644"/>
                </a:lnTo>
                <a:lnTo>
                  <a:pt x="1527340" y="20166"/>
                </a:lnTo>
                <a:lnTo>
                  <a:pt x="1554518" y="33318"/>
                </a:lnTo>
                <a:lnTo>
                  <a:pt x="1579946" y="48224"/>
                </a:lnTo>
                <a:lnTo>
                  <a:pt x="1606250" y="64005"/>
                </a:lnTo>
                <a:lnTo>
                  <a:pt x="1632552" y="78033"/>
                </a:lnTo>
                <a:lnTo>
                  <a:pt x="1658855" y="92063"/>
                </a:lnTo>
                <a:lnTo>
                  <a:pt x="1684282" y="102583"/>
                </a:lnTo>
                <a:lnTo>
                  <a:pt x="1712338" y="109598"/>
                </a:lnTo>
                <a:lnTo>
                  <a:pt x="1739518" y="113105"/>
                </a:lnTo>
                <a:lnTo>
                  <a:pt x="1768452" y="113105"/>
                </a:lnTo>
                <a:lnTo>
                  <a:pt x="1798262" y="111352"/>
                </a:lnTo>
                <a:lnTo>
                  <a:pt x="1828072" y="107844"/>
                </a:lnTo>
                <a:lnTo>
                  <a:pt x="1857883" y="103461"/>
                </a:lnTo>
                <a:lnTo>
                  <a:pt x="1887693" y="99954"/>
                </a:lnTo>
                <a:lnTo>
                  <a:pt x="1917504" y="97323"/>
                </a:lnTo>
                <a:lnTo>
                  <a:pt x="1945560" y="98199"/>
                </a:lnTo>
                <a:lnTo>
                  <a:pt x="1972740" y="101707"/>
                </a:lnTo>
                <a:lnTo>
                  <a:pt x="1999043" y="109598"/>
                </a:lnTo>
                <a:lnTo>
                  <a:pt x="2020963" y="120996"/>
                </a:lnTo>
                <a:lnTo>
                  <a:pt x="2042004" y="135902"/>
                </a:lnTo>
                <a:lnTo>
                  <a:pt x="2060417" y="153437"/>
                </a:lnTo>
                <a:lnTo>
                  <a:pt x="2078829" y="173603"/>
                </a:lnTo>
                <a:lnTo>
                  <a:pt x="2095489" y="194645"/>
                </a:lnTo>
                <a:lnTo>
                  <a:pt x="2112147" y="216565"/>
                </a:lnTo>
                <a:lnTo>
                  <a:pt x="2128805" y="238484"/>
                </a:lnTo>
                <a:lnTo>
                  <a:pt x="2145463" y="259528"/>
                </a:lnTo>
                <a:lnTo>
                  <a:pt x="2163000" y="279693"/>
                </a:lnTo>
                <a:lnTo>
                  <a:pt x="2183166" y="297229"/>
                </a:lnTo>
                <a:lnTo>
                  <a:pt x="2202455" y="313012"/>
                </a:lnTo>
                <a:lnTo>
                  <a:pt x="2224374" y="325286"/>
                </a:lnTo>
                <a:lnTo>
                  <a:pt x="2248047" y="335808"/>
                </a:lnTo>
                <a:lnTo>
                  <a:pt x="2273473" y="344575"/>
                </a:lnTo>
                <a:lnTo>
                  <a:pt x="2299776" y="352466"/>
                </a:lnTo>
                <a:lnTo>
                  <a:pt x="2326079" y="359480"/>
                </a:lnTo>
                <a:lnTo>
                  <a:pt x="2353259" y="366495"/>
                </a:lnTo>
                <a:lnTo>
                  <a:pt x="2378686" y="374386"/>
                </a:lnTo>
                <a:lnTo>
                  <a:pt x="2404111" y="383153"/>
                </a:lnTo>
                <a:lnTo>
                  <a:pt x="2427785" y="393675"/>
                </a:lnTo>
                <a:lnTo>
                  <a:pt x="2448828" y="406827"/>
                </a:lnTo>
                <a:lnTo>
                  <a:pt x="2468117" y="422609"/>
                </a:lnTo>
                <a:lnTo>
                  <a:pt x="2483898" y="441899"/>
                </a:lnTo>
                <a:lnTo>
                  <a:pt x="2497050" y="462941"/>
                </a:lnTo>
                <a:lnTo>
                  <a:pt x="2507571" y="486613"/>
                </a:lnTo>
                <a:lnTo>
                  <a:pt x="2516339" y="512041"/>
                </a:lnTo>
                <a:lnTo>
                  <a:pt x="2524229" y="537467"/>
                </a:lnTo>
                <a:lnTo>
                  <a:pt x="2531245" y="564648"/>
                </a:lnTo>
                <a:lnTo>
                  <a:pt x="2538259" y="590950"/>
                </a:lnTo>
                <a:lnTo>
                  <a:pt x="2546149" y="617254"/>
                </a:lnTo>
                <a:lnTo>
                  <a:pt x="2554917" y="642682"/>
                </a:lnTo>
                <a:lnTo>
                  <a:pt x="2565438" y="666354"/>
                </a:lnTo>
                <a:lnTo>
                  <a:pt x="2577714" y="688273"/>
                </a:lnTo>
                <a:lnTo>
                  <a:pt x="2593495" y="707564"/>
                </a:lnTo>
                <a:lnTo>
                  <a:pt x="2611030" y="727729"/>
                </a:lnTo>
                <a:lnTo>
                  <a:pt x="2631196" y="745264"/>
                </a:lnTo>
                <a:lnTo>
                  <a:pt x="2652239" y="761923"/>
                </a:lnTo>
                <a:lnTo>
                  <a:pt x="2675035" y="778582"/>
                </a:lnTo>
                <a:lnTo>
                  <a:pt x="2696954" y="795241"/>
                </a:lnTo>
                <a:lnTo>
                  <a:pt x="2717996" y="811900"/>
                </a:lnTo>
                <a:lnTo>
                  <a:pt x="2738161" y="830313"/>
                </a:lnTo>
                <a:lnTo>
                  <a:pt x="2755698" y="848725"/>
                </a:lnTo>
                <a:lnTo>
                  <a:pt x="2770603" y="869768"/>
                </a:lnTo>
                <a:lnTo>
                  <a:pt x="2782002" y="891687"/>
                </a:lnTo>
                <a:lnTo>
                  <a:pt x="2789892" y="917991"/>
                </a:lnTo>
                <a:lnTo>
                  <a:pt x="2793399" y="945171"/>
                </a:lnTo>
                <a:lnTo>
                  <a:pt x="2794276" y="973229"/>
                </a:lnTo>
                <a:lnTo>
                  <a:pt x="2791646" y="1003038"/>
                </a:lnTo>
                <a:lnTo>
                  <a:pt x="2788138" y="1032848"/>
                </a:lnTo>
                <a:lnTo>
                  <a:pt x="2783755" y="1062659"/>
                </a:lnTo>
                <a:lnTo>
                  <a:pt x="2780247" y="1092470"/>
                </a:lnTo>
                <a:lnTo>
                  <a:pt x="2778495" y="1122281"/>
                </a:lnTo>
                <a:lnTo>
                  <a:pt x="2778495" y="1151214"/>
                </a:lnTo>
                <a:lnTo>
                  <a:pt x="2782002" y="1178394"/>
                </a:lnTo>
                <a:lnTo>
                  <a:pt x="2789015" y="1205574"/>
                </a:lnTo>
                <a:lnTo>
                  <a:pt x="2799536" y="1231002"/>
                </a:lnTo>
                <a:lnTo>
                  <a:pt x="2813566" y="1257305"/>
                </a:lnTo>
                <a:lnTo>
                  <a:pt x="2827593" y="1283608"/>
                </a:lnTo>
                <a:lnTo>
                  <a:pt x="2843376" y="1309912"/>
                </a:lnTo>
                <a:lnTo>
                  <a:pt x="2858280" y="1335339"/>
                </a:lnTo>
                <a:lnTo>
                  <a:pt x="2871432" y="1362518"/>
                </a:lnTo>
                <a:lnTo>
                  <a:pt x="2881953" y="1388823"/>
                </a:lnTo>
                <a:lnTo>
                  <a:pt x="2888967" y="1416003"/>
                </a:lnTo>
                <a:lnTo>
                  <a:pt x="2891598" y="1444059"/>
                </a:lnTo>
                <a:lnTo>
                  <a:pt x="2888967" y="1472116"/>
                </a:lnTo>
                <a:lnTo>
                  <a:pt x="2881953" y="1499297"/>
                </a:lnTo>
                <a:lnTo>
                  <a:pt x="2871432" y="1525600"/>
                </a:lnTo>
                <a:lnTo>
                  <a:pt x="2858280" y="1552780"/>
                </a:lnTo>
                <a:lnTo>
                  <a:pt x="2843376" y="1578207"/>
                </a:lnTo>
                <a:lnTo>
                  <a:pt x="2827593" y="1604511"/>
                </a:lnTo>
                <a:lnTo>
                  <a:pt x="2813566" y="1630814"/>
                </a:lnTo>
                <a:lnTo>
                  <a:pt x="2799536" y="1657117"/>
                </a:lnTo>
                <a:lnTo>
                  <a:pt x="2789015" y="1682544"/>
                </a:lnTo>
                <a:lnTo>
                  <a:pt x="2782002" y="1709724"/>
                </a:lnTo>
                <a:lnTo>
                  <a:pt x="2778495" y="1736904"/>
                </a:lnTo>
                <a:lnTo>
                  <a:pt x="2778495" y="1765838"/>
                </a:lnTo>
                <a:lnTo>
                  <a:pt x="2780247" y="1795649"/>
                </a:lnTo>
                <a:lnTo>
                  <a:pt x="2783755" y="1825459"/>
                </a:lnTo>
                <a:lnTo>
                  <a:pt x="2788138" y="1855270"/>
                </a:lnTo>
                <a:lnTo>
                  <a:pt x="2791646" y="1885081"/>
                </a:lnTo>
                <a:lnTo>
                  <a:pt x="2794276" y="1914891"/>
                </a:lnTo>
                <a:lnTo>
                  <a:pt x="2793399" y="1942948"/>
                </a:lnTo>
                <a:lnTo>
                  <a:pt x="2789892" y="1970129"/>
                </a:lnTo>
                <a:lnTo>
                  <a:pt x="2782002" y="1996432"/>
                </a:lnTo>
                <a:lnTo>
                  <a:pt x="2770603" y="2018351"/>
                </a:lnTo>
                <a:lnTo>
                  <a:pt x="2755698" y="2039394"/>
                </a:lnTo>
                <a:lnTo>
                  <a:pt x="2738161" y="2057807"/>
                </a:lnTo>
                <a:lnTo>
                  <a:pt x="2717996" y="2076218"/>
                </a:lnTo>
                <a:lnTo>
                  <a:pt x="2696954" y="2092878"/>
                </a:lnTo>
                <a:lnTo>
                  <a:pt x="2675035" y="2109537"/>
                </a:lnTo>
                <a:lnTo>
                  <a:pt x="2652239" y="2126196"/>
                </a:lnTo>
                <a:lnTo>
                  <a:pt x="2631196" y="2142854"/>
                </a:lnTo>
                <a:lnTo>
                  <a:pt x="2611030" y="2160389"/>
                </a:lnTo>
                <a:lnTo>
                  <a:pt x="2593495" y="2180556"/>
                </a:lnTo>
                <a:lnTo>
                  <a:pt x="2577714" y="2199845"/>
                </a:lnTo>
                <a:lnTo>
                  <a:pt x="2565438" y="2221764"/>
                </a:lnTo>
                <a:lnTo>
                  <a:pt x="2554917" y="2245437"/>
                </a:lnTo>
                <a:lnTo>
                  <a:pt x="2546149" y="2270864"/>
                </a:lnTo>
                <a:lnTo>
                  <a:pt x="2538259" y="2297168"/>
                </a:lnTo>
                <a:lnTo>
                  <a:pt x="2531245" y="2323472"/>
                </a:lnTo>
                <a:lnTo>
                  <a:pt x="2524229" y="2350652"/>
                </a:lnTo>
                <a:lnTo>
                  <a:pt x="2516339" y="2376078"/>
                </a:lnTo>
                <a:lnTo>
                  <a:pt x="2507571" y="2401504"/>
                </a:lnTo>
                <a:lnTo>
                  <a:pt x="2497050" y="2425177"/>
                </a:lnTo>
                <a:lnTo>
                  <a:pt x="2483898" y="2446221"/>
                </a:lnTo>
                <a:lnTo>
                  <a:pt x="2468117" y="2465510"/>
                </a:lnTo>
                <a:lnTo>
                  <a:pt x="2448828" y="2481291"/>
                </a:lnTo>
                <a:lnTo>
                  <a:pt x="2427785" y="2494443"/>
                </a:lnTo>
                <a:lnTo>
                  <a:pt x="2404111" y="2504965"/>
                </a:lnTo>
                <a:lnTo>
                  <a:pt x="2378686" y="2513732"/>
                </a:lnTo>
                <a:lnTo>
                  <a:pt x="2353259" y="2521623"/>
                </a:lnTo>
                <a:lnTo>
                  <a:pt x="2326079" y="2528638"/>
                </a:lnTo>
                <a:lnTo>
                  <a:pt x="2299776" y="2535652"/>
                </a:lnTo>
                <a:lnTo>
                  <a:pt x="2273473" y="2543543"/>
                </a:lnTo>
                <a:lnTo>
                  <a:pt x="2248047" y="2552312"/>
                </a:lnTo>
                <a:lnTo>
                  <a:pt x="2224374" y="2562833"/>
                </a:lnTo>
                <a:lnTo>
                  <a:pt x="2202455" y="2575107"/>
                </a:lnTo>
                <a:lnTo>
                  <a:pt x="2183166" y="2590889"/>
                </a:lnTo>
                <a:lnTo>
                  <a:pt x="2163000" y="2608426"/>
                </a:lnTo>
                <a:lnTo>
                  <a:pt x="2145463" y="2628592"/>
                </a:lnTo>
                <a:lnTo>
                  <a:pt x="2128805" y="2649634"/>
                </a:lnTo>
                <a:lnTo>
                  <a:pt x="2112147" y="2671553"/>
                </a:lnTo>
                <a:lnTo>
                  <a:pt x="2095489" y="2693473"/>
                </a:lnTo>
                <a:lnTo>
                  <a:pt x="2078829" y="2714516"/>
                </a:lnTo>
                <a:lnTo>
                  <a:pt x="2060417" y="2734681"/>
                </a:lnTo>
                <a:lnTo>
                  <a:pt x="2042004" y="2752217"/>
                </a:lnTo>
                <a:lnTo>
                  <a:pt x="2020963" y="2767122"/>
                </a:lnTo>
                <a:lnTo>
                  <a:pt x="1999043" y="2778521"/>
                </a:lnTo>
                <a:lnTo>
                  <a:pt x="1972740" y="2786411"/>
                </a:lnTo>
                <a:lnTo>
                  <a:pt x="1945560" y="2789919"/>
                </a:lnTo>
                <a:lnTo>
                  <a:pt x="1917504" y="2790796"/>
                </a:lnTo>
                <a:lnTo>
                  <a:pt x="1887693" y="2788165"/>
                </a:lnTo>
                <a:lnTo>
                  <a:pt x="1857883" y="2784659"/>
                </a:lnTo>
                <a:lnTo>
                  <a:pt x="1828072" y="2780274"/>
                </a:lnTo>
                <a:lnTo>
                  <a:pt x="1798262" y="2776767"/>
                </a:lnTo>
                <a:lnTo>
                  <a:pt x="1768452" y="2775013"/>
                </a:lnTo>
                <a:lnTo>
                  <a:pt x="1739518" y="2775013"/>
                </a:lnTo>
                <a:lnTo>
                  <a:pt x="1712338" y="2778521"/>
                </a:lnTo>
                <a:lnTo>
                  <a:pt x="1684282" y="2785535"/>
                </a:lnTo>
                <a:lnTo>
                  <a:pt x="1658855" y="2796057"/>
                </a:lnTo>
                <a:lnTo>
                  <a:pt x="1632552" y="2810085"/>
                </a:lnTo>
                <a:lnTo>
                  <a:pt x="1606250" y="2824114"/>
                </a:lnTo>
                <a:lnTo>
                  <a:pt x="1579946" y="2839896"/>
                </a:lnTo>
                <a:lnTo>
                  <a:pt x="1554518" y="2854801"/>
                </a:lnTo>
                <a:lnTo>
                  <a:pt x="1527340" y="2867952"/>
                </a:lnTo>
                <a:lnTo>
                  <a:pt x="1501036" y="2878474"/>
                </a:lnTo>
                <a:lnTo>
                  <a:pt x="1473855" y="2885488"/>
                </a:lnTo>
                <a:lnTo>
                  <a:pt x="1445800" y="2888118"/>
                </a:lnTo>
                <a:lnTo>
                  <a:pt x="1417743" y="2885488"/>
                </a:lnTo>
                <a:lnTo>
                  <a:pt x="1390563" y="2878474"/>
                </a:lnTo>
                <a:lnTo>
                  <a:pt x="1364260" y="2867952"/>
                </a:lnTo>
                <a:lnTo>
                  <a:pt x="1337080" y="2854801"/>
                </a:lnTo>
                <a:lnTo>
                  <a:pt x="1311653" y="2839896"/>
                </a:lnTo>
                <a:lnTo>
                  <a:pt x="1285350" y="2824114"/>
                </a:lnTo>
                <a:lnTo>
                  <a:pt x="1259047" y="2810085"/>
                </a:lnTo>
                <a:lnTo>
                  <a:pt x="1232744" y="2796057"/>
                </a:lnTo>
                <a:lnTo>
                  <a:pt x="1206441" y="2785535"/>
                </a:lnTo>
                <a:lnTo>
                  <a:pt x="1179261" y="2778521"/>
                </a:lnTo>
                <a:lnTo>
                  <a:pt x="1152081" y="2775013"/>
                </a:lnTo>
                <a:lnTo>
                  <a:pt x="1123147" y="2775013"/>
                </a:lnTo>
                <a:lnTo>
                  <a:pt x="1093337" y="2776767"/>
                </a:lnTo>
                <a:lnTo>
                  <a:pt x="1063527" y="2780274"/>
                </a:lnTo>
                <a:lnTo>
                  <a:pt x="1033716" y="2784659"/>
                </a:lnTo>
                <a:lnTo>
                  <a:pt x="1003905" y="2788165"/>
                </a:lnTo>
                <a:lnTo>
                  <a:pt x="974095" y="2790796"/>
                </a:lnTo>
                <a:lnTo>
                  <a:pt x="946040" y="2789919"/>
                </a:lnTo>
                <a:lnTo>
                  <a:pt x="918859" y="2786411"/>
                </a:lnTo>
                <a:lnTo>
                  <a:pt x="892556" y="2778521"/>
                </a:lnTo>
                <a:lnTo>
                  <a:pt x="870636" y="2767122"/>
                </a:lnTo>
                <a:lnTo>
                  <a:pt x="849593" y="2752217"/>
                </a:lnTo>
                <a:lnTo>
                  <a:pt x="831181" y="2734681"/>
                </a:lnTo>
                <a:lnTo>
                  <a:pt x="812769" y="2714516"/>
                </a:lnTo>
                <a:lnTo>
                  <a:pt x="796111" y="2693473"/>
                </a:lnTo>
                <a:lnTo>
                  <a:pt x="779451" y="2671553"/>
                </a:lnTo>
                <a:lnTo>
                  <a:pt x="762793" y="2649634"/>
                </a:lnTo>
                <a:lnTo>
                  <a:pt x="746135" y="2628592"/>
                </a:lnTo>
                <a:lnTo>
                  <a:pt x="728599" y="2608426"/>
                </a:lnTo>
                <a:lnTo>
                  <a:pt x="708433" y="2590889"/>
                </a:lnTo>
                <a:lnTo>
                  <a:pt x="689144" y="2575107"/>
                </a:lnTo>
                <a:lnTo>
                  <a:pt x="667225" y="2562833"/>
                </a:lnTo>
                <a:lnTo>
                  <a:pt x="643552" y="2552312"/>
                </a:lnTo>
                <a:lnTo>
                  <a:pt x="618126" y="2543543"/>
                </a:lnTo>
                <a:lnTo>
                  <a:pt x="591822" y="2535652"/>
                </a:lnTo>
                <a:lnTo>
                  <a:pt x="565519" y="2528638"/>
                </a:lnTo>
                <a:lnTo>
                  <a:pt x="538339" y="2521623"/>
                </a:lnTo>
                <a:lnTo>
                  <a:pt x="512913" y="2513732"/>
                </a:lnTo>
                <a:lnTo>
                  <a:pt x="487486" y="2504965"/>
                </a:lnTo>
                <a:lnTo>
                  <a:pt x="463814" y="2494443"/>
                </a:lnTo>
                <a:lnTo>
                  <a:pt x="442771" y="2481291"/>
                </a:lnTo>
                <a:lnTo>
                  <a:pt x="423481" y="2465510"/>
                </a:lnTo>
                <a:lnTo>
                  <a:pt x="407701" y="2446221"/>
                </a:lnTo>
                <a:lnTo>
                  <a:pt x="394549" y="2425177"/>
                </a:lnTo>
                <a:lnTo>
                  <a:pt x="384027" y="2401504"/>
                </a:lnTo>
                <a:lnTo>
                  <a:pt x="375260" y="2376078"/>
                </a:lnTo>
                <a:lnTo>
                  <a:pt x="367369" y="2350652"/>
                </a:lnTo>
                <a:lnTo>
                  <a:pt x="360355" y="2323472"/>
                </a:lnTo>
                <a:lnTo>
                  <a:pt x="353341" y="2297168"/>
                </a:lnTo>
                <a:lnTo>
                  <a:pt x="345449" y="2270864"/>
                </a:lnTo>
                <a:lnTo>
                  <a:pt x="336681" y="2245437"/>
                </a:lnTo>
                <a:lnTo>
                  <a:pt x="326160" y="2221764"/>
                </a:lnTo>
                <a:lnTo>
                  <a:pt x="313886" y="2199845"/>
                </a:lnTo>
                <a:lnTo>
                  <a:pt x="298104" y="2180556"/>
                </a:lnTo>
                <a:lnTo>
                  <a:pt x="280568" y="2160389"/>
                </a:lnTo>
                <a:lnTo>
                  <a:pt x="260402" y="2142854"/>
                </a:lnTo>
                <a:lnTo>
                  <a:pt x="238482" y="2126196"/>
                </a:lnTo>
                <a:lnTo>
                  <a:pt x="216563" y="2109537"/>
                </a:lnTo>
                <a:lnTo>
                  <a:pt x="194645" y="2092878"/>
                </a:lnTo>
                <a:lnTo>
                  <a:pt x="173602" y="2076218"/>
                </a:lnTo>
                <a:lnTo>
                  <a:pt x="153436" y="2057807"/>
                </a:lnTo>
                <a:lnTo>
                  <a:pt x="135901" y="2039394"/>
                </a:lnTo>
                <a:lnTo>
                  <a:pt x="120996" y="2018351"/>
                </a:lnTo>
                <a:lnTo>
                  <a:pt x="109598" y="1996432"/>
                </a:lnTo>
                <a:lnTo>
                  <a:pt x="101707" y="1970129"/>
                </a:lnTo>
                <a:lnTo>
                  <a:pt x="98199" y="1942948"/>
                </a:lnTo>
                <a:lnTo>
                  <a:pt x="97322" y="1914891"/>
                </a:lnTo>
                <a:lnTo>
                  <a:pt x="99953" y="1885081"/>
                </a:lnTo>
                <a:lnTo>
                  <a:pt x="103460" y="1855270"/>
                </a:lnTo>
                <a:lnTo>
                  <a:pt x="107843" y="1825459"/>
                </a:lnTo>
                <a:lnTo>
                  <a:pt x="111351" y="1795649"/>
                </a:lnTo>
                <a:lnTo>
                  <a:pt x="113105" y="1765838"/>
                </a:lnTo>
                <a:lnTo>
                  <a:pt x="113105" y="1736904"/>
                </a:lnTo>
                <a:lnTo>
                  <a:pt x="109598" y="1709724"/>
                </a:lnTo>
                <a:lnTo>
                  <a:pt x="102584" y="1682544"/>
                </a:lnTo>
                <a:lnTo>
                  <a:pt x="92062" y="1657117"/>
                </a:lnTo>
                <a:lnTo>
                  <a:pt x="78910" y="1630814"/>
                </a:lnTo>
                <a:lnTo>
                  <a:pt x="64005" y="1604511"/>
                </a:lnTo>
                <a:lnTo>
                  <a:pt x="48224" y="1578207"/>
                </a:lnTo>
                <a:lnTo>
                  <a:pt x="33319" y="1552780"/>
                </a:lnTo>
                <a:lnTo>
                  <a:pt x="20166" y="1525600"/>
                </a:lnTo>
                <a:lnTo>
                  <a:pt x="9645" y="1499297"/>
                </a:lnTo>
                <a:lnTo>
                  <a:pt x="2631" y="1472116"/>
                </a:lnTo>
                <a:lnTo>
                  <a:pt x="0" y="1444059"/>
                </a:lnTo>
                <a:lnTo>
                  <a:pt x="2631" y="1416003"/>
                </a:lnTo>
                <a:lnTo>
                  <a:pt x="9645" y="1388823"/>
                </a:lnTo>
                <a:lnTo>
                  <a:pt x="20166" y="1362518"/>
                </a:lnTo>
                <a:lnTo>
                  <a:pt x="33319" y="1335339"/>
                </a:lnTo>
                <a:lnTo>
                  <a:pt x="48224" y="1309912"/>
                </a:lnTo>
                <a:lnTo>
                  <a:pt x="64005" y="1283608"/>
                </a:lnTo>
                <a:lnTo>
                  <a:pt x="78910" y="1257305"/>
                </a:lnTo>
                <a:lnTo>
                  <a:pt x="92062" y="1231002"/>
                </a:lnTo>
                <a:lnTo>
                  <a:pt x="102584" y="1205574"/>
                </a:lnTo>
                <a:lnTo>
                  <a:pt x="109598" y="1178394"/>
                </a:lnTo>
                <a:lnTo>
                  <a:pt x="113105" y="1151214"/>
                </a:lnTo>
                <a:lnTo>
                  <a:pt x="113105" y="1122281"/>
                </a:lnTo>
                <a:lnTo>
                  <a:pt x="111351" y="1092470"/>
                </a:lnTo>
                <a:lnTo>
                  <a:pt x="107843" y="1062659"/>
                </a:lnTo>
                <a:lnTo>
                  <a:pt x="103460" y="1032848"/>
                </a:lnTo>
                <a:lnTo>
                  <a:pt x="99953" y="1003038"/>
                </a:lnTo>
                <a:lnTo>
                  <a:pt x="97322" y="973229"/>
                </a:lnTo>
                <a:lnTo>
                  <a:pt x="98199" y="945171"/>
                </a:lnTo>
                <a:lnTo>
                  <a:pt x="101707" y="917991"/>
                </a:lnTo>
                <a:lnTo>
                  <a:pt x="109598" y="891687"/>
                </a:lnTo>
                <a:lnTo>
                  <a:pt x="120996" y="869768"/>
                </a:lnTo>
                <a:lnTo>
                  <a:pt x="135901" y="848725"/>
                </a:lnTo>
                <a:lnTo>
                  <a:pt x="153436" y="830313"/>
                </a:lnTo>
                <a:lnTo>
                  <a:pt x="173602" y="811900"/>
                </a:lnTo>
                <a:lnTo>
                  <a:pt x="194645" y="795241"/>
                </a:lnTo>
                <a:lnTo>
                  <a:pt x="216563" y="778582"/>
                </a:lnTo>
                <a:lnTo>
                  <a:pt x="238482" y="761923"/>
                </a:lnTo>
                <a:lnTo>
                  <a:pt x="260402" y="745264"/>
                </a:lnTo>
                <a:lnTo>
                  <a:pt x="280568" y="727729"/>
                </a:lnTo>
                <a:lnTo>
                  <a:pt x="298104" y="707564"/>
                </a:lnTo>
                <a:lnTo>
                  <a:pt x="313886" y="688273"/>
                </a:lnTo>
                <a:lnTo>
                  <a:pt x="326160" y="666354"/>
                </a:lnTo>
                <a:lnTo>
                  <a:pt x="336681" y="642682"/>
                </a:lnTo>
                <a:lnTo>
                  <a:pt x="345449" y="617254"/>
                </a:lnTo>
                <a:lnTo>
                  <a:pt x="353341" y="590950"/>
                </a:lnTo>
                <a:lnTo>
                  <a:pt x="360355" y="564648"/>
                </a:lnTo>
                <a:lnTo>
                  <a:pt x="367369" y="537467"/>
                </a:lnTo>
                <a:lnTo>
                  <a:pt x="375260" y="512041"/>
                </a:lnTo>
                <a:lnTo>
                  <a:pt x="384027" y="486613"/>
                </a:lnTo>
                <a:lnTo>
                  <a:pt x="394549" y="462941"/>
                </a:lnTo>
                <a:lnTo>
                  <a:pt x="407701" y="441899"/>
                </a:lnTo>
                <a:lnTo>
                  <a:pt x="423481" y="422609"/>
                </a:lnTo>
                <a:lnTo>
                  <a:pt x="442771" y="406827"/>
                </a:lnTo>
                <a:lnTo>
                  <a:pt x="463814" y="393675"/>
                </a:lnTo>
                <a:lnTo>
                  <a:pt x="487486" y="383153"/>
                </a:lnTo>
                <a:lnTo>
                  <a:pt x="512913" y="374386"/>
                </a:lnTo>
                <a:lnTo>
                  <a:pt x="538339" y="366495"/>
                </a:lnTo>
                <a:lnTo>
                  <a:pt x="565519" y="359480"/>
                </a:lnTo>
                <a:lnTo>
                  <a:pt x="591822" y="352466"/>
                </a:lnTo>
                <a:lnTo>
                  <a:pt x="618126" y="344575"/>
                </a:lnTo>
                <a:lnTo>
                  <a:pt x="643552" y="335808"/>
                </a:lnTo>
                <a:lnTo>
                  <a:pt x="667225" y="325286"/>
                </a:lnTo>
                <a:lnTo>
                  <a:pt x="689144" y="313012"/>
                </a:lnTo>
                <a:lnTo>
                  <a:pt x="708433" y="297229"/>
                </a:lnTo>
                <a:lnTo>
                  <a:pt x="728599" y="279693"/>
                </a:lnTo>
                <a:lnTo>
                  <a:pt x="746135" y="259528"/>
                </a:lnTo>
                <a:lnTo>
                  <a:pt x="762793" y="238484"/>
                </a:lnTo>
                <a:lnTo>
                  <a:pt x="779451" y="216565"/>
                </a:lnTo>
                <a:lnTo>
                  <a:pt x="796111" y="194645"/>
                </a:lnTo>
                <a:lnTo>
                  <a:pt x="812769" y="173603"/>
                </a:lnTo>
                <a:lnTo>
                  <a:pt x="831181" y="153437"/>
                </a:lnTo>
                <a:lnTo>
                  <a:pt x="849593" y="135902"/>
                </a:lnTo>
                <a:lnTo>
                  <a:pt x="870636" y="120996"/>
                </a:lnTo>
                <a:lnTo>
                  <a:pt x="892556" y="109598"/>
                </a:lnTo>
                <a:lnTo>
                  <a:pt x="918859" y="101707"/>
                </a:lnTo>
                <a:lnTo>
                  <a:pt x="946040" y="98199"/>
                </a:lnTo>
                <a:lnTo>
                  <a:pt x="974095" y="97323"/>
                </a:lnTo>
                <a:lnTo>
                  <a:pt x="1003905" y="99954"/>
                </a:lnTo>
                <a:lnTo>
                  <a:pt x="1033716" y="103461"/>
                </a:lnTo>
                <a:lnTo>
                  <a:pt x="1063527" y="107844"/>
                </a:lnTo>
                <a:lnTo>
                  <a:pt x="1093337" y="111352"/>
                </a:lnTo>
                <a:lnTo>
                  <a:pt x="1123147" y="113105"/>
                </a:lnTo>
                <a:lnTo>
                  <a:pt x="1152081" y="113105"/>
                </a:lnTo>
                <a:lnTo>
                  <a:pt x="1179261" y="109598"/>
                </a:lnTo>
                <a:lnTo>
                  <a:pt x="1206441" y="102583"/>
                </a:lnTo>
                <a:lnTo>
                  <a:pt x="1232744" y="92063"/>
                </a:lnTo>
                <a:lnTo>
                  <a:pt x="1259047" y="78033"/>
                </a:lnTo>
                <a:lnTo>
                  <a:pt x="1285350" y="64005"/>
                </a:lnTo>
                <a:lnTo>
                  <a:pt x="1311653" y="48224"/>
                </a:lnTo>
                <a:lnTo>
                  <a:pt x="1337080" y="33318"/>
                </a:lnTo>
                <a:lnTo>
                  <a:pt x="1364260" y="20166"/>
                </a:lnTo>
                <a:lnTo>
                  <a:pt x="1390563" y="9644"/>
                </a:lnTo>
                <a:lnTo>
                  <a:pt x="1417743" y="2630"/>
                </a:lnTo>
                <a:close/>
              </a:path>
            </a:pathLst>
          </a:custGeom>
        </p:spPr>
      </p:pic>
      <p:pic>
        <p:nvPicPr>
          <p:cNvPr id="8" name="Afbeelding 7">
            <a:extLst>
              <a:ext uri="{FF2B5EF4-FFF2-40B4-BE49-F238E27FC236}">
                <a16:creationId xmlns:a16="http://schemas.microsoft.com/office/drawing/2014/main" id="{BB68860D-17B5-FC1A-DF80-6142D8EB6602}"/>
              </a:ext>
            </a:extLst>
          </p:cNvPr>
          <p:cNvPicPr>
            <a:picLocks noChangeAspect="1"/>
          </p:cNvPicPr>
          <p:nvPr/>
        </p:nvPicPr>
        <p:blipFill rotWithShape="1">
          <a:blip r:embed="rId4"/>
          <a:srcRect t="8717" r="3" b="24542"/>
          <a:stretch/>
        </p:blipFill>
        <p:spPr>
          <a:xfrm>
            <a:off x="8131642" y="10"/>
            <a:ext cx="4060358" cy="3613349"/>
          </a:xfrm>
          <a:custGeom>
            <a:avLst/>
            <a:gdLst/>
            <a:ahLst/>
            <a:cxnLst/>
            <a:rect l="l" t="t" r="r" b="b"/>
            <a:pathLst>
              <a:path w="4060358" h="3613359">
                <a:moveTo>
                  <a:pt x="297325" y="0"/>
                </a:moveTo>
                <a:lnTo>
                  <a:pt x="4060358" y="0"/>
                </a:lnTo>
                <a:lnTo>
                  <a:pt x="4060358" y="2985163"/>
                </a:lnTo>
                <a:lnTo>
                  <a:pt x="4053581" y="2986912"/>
                </a:lnTo>
                <a:lnTo>
                  <a:pt x="4007741" y="2999136"/>
                </a:lnTo>
                <a:lnTo>
                  <a:pt x="3961906" y="3012890"/>
                </a:lnTo>
                <a:lnTo>
                  <a:pt x="3917596" y="3028168"/>
                </a:lnTo>
                <a:lnTo>
                  <a:pt x="3876343" y="3046504"/>
                </a:lnTo>
                <a:lnTo>
                  <a:pt x="3838144" y="3067894"/>
                </a:lnTo>
                <a:lnTo>
                  <a:pt x="3804530" y="3095396"/>
                </a:lnTo>
                <a:lnTo>
                  <a:pt x="3769387" y="3125955"/>
                </a:lnTo>
                <a:lnTo>
                  <a:pt x="3738828" y="3161096"/>
                </a:lnTo>
                <a:lnTo>
                  <a:pt x="3709798" y="3197767"/>
                </a:lnTo>
                <a:lnTo>
                  <a:pt x="3680766" y="3235963"/>
                </a:lnTo>
                <a:lnTo>
                  <a:pt x="3651737" y="3274161"/>
                </a:lnTo>
                <a:lnTo>
                  <a:pt x="3622708" y="3310832"/>
                </a:lnTo>
                <a:lnTo>
                  <a:pt x="3590619" y="3345973"/>
                </a:lnTo>
                <a:lnTo>
                  <a:pt x="3558532" y="3376533"/>
                </a:lnTo>
                <a:lnTo>
                  <a:pt x="3521864" y="3402507"/>
                </a:lnTo>
                <a:lnTo>
                  <a:pt x="3483666" y="3422370"/>
                </a:lnTo>
                <a:lnTo>
                  <a:pt x="3437828" y="3436121"/>
                </a:lnTo>
                <a:lnTo>
                  <a:pt x="3390460" y="3442233"/>
                </a:lnTo>
                <a:lnTo>
                  <a:pt x="3341568" y="3443760"/>
                </a:lnTo>
                <a:lnTo>
                  <a:pt x="3289619" y="3439178"/>
                </a:lnTo>
                <a:lnTo>
                  <a:pt x="3237670" y="3433066"/>
                </a:lnTo>
                <a:lnTo>
                  <a:pt x="3185720" y="3425425"/>
                </a:lnTo>
                <a:lnTo>
                  <a:pt x="3133771" y="3419315"/>
                </a:lnTo>
                <a:lnTo>
                  <a:pt x="3081822" y="3416258"/>
                </a:lnTo>
                <a:lnTo>
                  <a:pt x="3031400" y="3416258"/>
                </a:lnTo>
                <a:lnTo>
                  <a:pt x="2984035" y="3422370"/>
                </a:lnTo>
                <a:lnTo>
                  <a:pt x="2935140" y="3434594"/>
                </a:lnTo>
                <a:lnTo>
                  <a:pt x="2890830" y="3452929"/>
                </a:lnTo>
                <a:lnTo>
                  <a:pt x="2844995" y="3477377"/>
                </a:lnTo>
                <a:lnTo>
                  <a:pt x="2799158" y="3501824"/>
                </a:lnTo>
                <a:lnTo>
                  <a:pt x="2753318" y="3529323"/>
                </a:lnTo>
                <a:lnTo>
                  <a:pt x="2709007" y="3555301"/>
                </a:lnTo>
                <a:lnTo>
                  <a:pt x="2661642" y="3578218"/>
                </a:lnTo>
                <a:lnTo>
                  <a:pt x="2615805" y="3596554"/>
                </a:lnTo>
                <a:lnTo>
                  <a:pt x="2568440" y="3608777"/>
                </a:lnTo>
                <a:lnTo>
                  <a:pt x="2519548" y="3613359"/>
                </a:lnTo>
                <a:lnTo>
                  <a:pt x="2470654" y="3608777"/>
                </a:lnTo>
                <a:lnTo>
                  <a:pt x="2423286" y="3596554"/>
                </a:lnTo>
                <a:lnTo>
                  <a:pt x="2377451" y="3578218"/>
                </a:lnTo>
                <a:lnTo>
                  <a:pt x="2330084" y="3555301"/>
                </a:lnTo>
                <a:lnTo>
                  <a:pt x="2285774" y="3529323"/>
                </a:lnTo>
                <a:lnTo>
                  <a:pt x="2239936" y="3501824"/>
                </a:lnTo>
                <a:lnTo>
                  <a:pt x="2194098" y="3477377"/>
                </a:lnTo>
                <a:lnTo>
                  <a:pt x="2148261" y="3452929"/>
                </a:lnTo>
                <a:lnTo>
                  <a:pt x="2102426" y="3434594"/>
                </a:lnTo>
                <a:lnTo>
                  <a:pt x="2055059" y="3422370"/>
                </a:lnTo>
                <a:lnTo>
                  <a:pt x="2007691" y="3416258"/>
                </a:lnTo>
                <a:lnTo>
                  <a:pt x="1957269" y="3416258"/>
                </a:lnTo>
                <a:lnTo>
                  <a:pt x="1905320" y="3419315"/>
                </a:lnTo>
                <a:lnTo>
                  <a:pt x="1853373" y="3425425"/>
                </a:lnTo>
                <a:lnTo>
                  <a:pt x="1801421" y="3433066"/>
                </a:lnTo>
                <a:lnTo>
                  <a:pt x="1749472" y="3439178"/>
                </a:lnTo>
                <a:lnTo>
                  <a:pt x="1697522" y="3443760"/>
                </a:lnTo>
                <a:lnTo>
                  <a:pt x="1648630" y="3442233"/>
                </a:lnTo>
                <a:lnTo>
                  <a:pt x="1601266" y="3436121"/>
                </a:lnTo>
                <a:lnTo>
                  <a:pt x="1555428" y="3422370"/>
                </a:lnTo>
                <a:lnTo>
                  <a:pt x="1517230" y="3402507"/>
                </a:lnTo>
                <a:lnTo>
                  <a:pt x="1480559" y="3376533"/>
                </a:lnTo>
                <a:lnTo>
                  <a:pt x="1448472" y="3345973"/>
                </a:lnTo>
                <a:lnTo>
                  <a:pt x="1416386" y="3310832"/>
                </a:lnTo>
                <a:lnTo>
                  <a:pt x="1387354" y="3274161"/>
                </a:lnTo>
                <a:lnTo>
                  <a:pt x="1358324" y="3235963"/>
                </a:lnTo>
                <a:lnTo>
                  <a:pt x="1329295" y="3197767"/>
                </a:lnTo>
                <a:lnTo>
                  <a:pt x="1300263" y="3161096"/>
                </a:lnTo>
                <a:lnTo>
                  <a:pt x="1269704" y="3125955"/>
                </a:lnTo>
                <a:lnTo>
                  <a:pt x="1234563" y="3095396"/>
                </a:lnTo>
                <a:lnTo>
                  <a:pt x="1200949" y="3067894"/>
                </a:lnTo>
                <a:lnTo>
                  <a:pt x="1162751" y="3046504"/>
                </a:lnTo>
                <a:lnTo>
                  <a:pt x="1121495" y="3028168"/>
                </a:lnTo>
                <a:lnTo>
                  <a:pt x="1077188" y="3012890"/>
                </a:lnTo>
                <a:lnTo>
                  <a:pt x="1031348" y="2999136"/>
                </a:lnTo>
                <a:lnTo>
                  <a:pt x="985513" y="2986912"/>
                </a:lnTo>
                <a:lnTo>
                  <a:pt x="938145" y="2974689"/>
                </a:lnTo>
                <a:lnTo>
                  <a:pt x="893838" y="2960938"/>
                </a:lnTo>
                <a:lnTo>
                  <a:pt x="849525" y="2945659"/>
                </a:lnTo>
                <a:lnTo>
                  <a:pt x="808275" y="2927324"/>
                </a:lnTo>
                <a:lnTo>
                  <a:pt x="771601" y="2904404"/>
                </a:lnTo>
                <a:lnTo>
                  <a:pt x="737987" y="2876902"/>
                </a:lnTo>
                <a:lnTo>
                  <a:pt x="710485" y="2843288"/>
                </a:lnTo>
                <a:lnTo>
                  <a:pt x="687568" y="2806617"/>
                </a:lnTo>
                <a:lnTo>
                  <a:pt x="669232" y="2765364"/>
                </a:lnTo>
                <a:lnTo>
                  <a:pt x="653954" y="2721054"/>
                </a:lnTo>
                <a:lnTo>
                  <a:pt x="640203" y="2676746"/>
                </a:lnTo>
                <a:lnTo>
                  <a:pt x="627979" y="2629379"/>
                </a:lnTo>
                <a:lnTo>
                  <a:pt x="615753" y="2583544"/>
                </a:lnTo>
                <a:lnTo>
                  <a:pt x="602002" y="2537704"/>
                </a:lnTo>
                <a:lnTo>
                  <a:pt x="586724" y="2493394"/>
                </a:lnTo>
                <a:lnTo>
                  <a:pt x="568388" y="2452141"/>
                </a:lnTo>
                <a:lnTo>
                  <a:pt x="546998" y="2413942"/>
                </a:lnTo>
                <a:lnTo>
                  <a:pt x="519496" y="2380328"/>
                </a:lnTo>
                <a:lnTo>
                  <a:pt x="488937" y="2345185"/>
                </a:lnTo>
                <a:lnTo>
                  <a:pt x="453796" y="2314628"/>
                </a:lnTo>
                <a:lnTo>
                  <a:pt x="415595" y="2285599"/>
                </a:lnTo>
                <a:lnTo>
                  <a:pt x="377399" y="2256567"/>
                </a:lnTo>
                <a:lnTo>
                  <a:pt x="339201" y="2227538"/>
                </a:lnTo>
                <a:lnTo>
                  <a:pt x="302530" y="2198506"/>
                </a:lnTo>
                <a:lnTo>
                  <a:pt x="267388" y="2166419"/>
                </a:lnTo>
                <a:lnTo>
                  <a:pt x="236829" y="2134335"/>
                </a:lnTo>
                <a:lnTo>
                  <a:pt x="210855" y="2097664"/>
                </a:lnTo>
                <a:lnTo>
                  <a:pt x="190992" y="2059466"/>
                </a:lnTo>
                <a:lnTo>
                  <a:pt x="177241" y="2013628"/>
                </a:lnTo>
                <a:lnTo>
                  <a:pt x="171129" y="1966264"/>
                </a:lnTo>
                <a:lnTo>
                  <a:pt x="169599" y="1917369"/>
                </a:lnTo>
                <a:lnTo>
                  <a:pt x="174184" y="1865419"/>
                </a:lnTo>
                <a:lnTo>
                  <a:pt x="180296" y="1813470"/>
                </a:lnTo>
                <a:lnTo>
                  <a:pt x="187935" y="1761521"/>
                </a:lnTo>
                <a:lnTo>
                  <a:pt x="194049" y="1709571"/>
                </a:lnTo>
                <a:lnTo>
                  <a:pt x="197104" y="1657622"/>
                </a:lnTo>
                <a:lnTo>
                  <a:pt x="197104" y="1607200"/>
                </a:lnTo>
                <a:lnTo>
                  <a:pt x="190992" y="1559838"/>
                </a:lnTo>
                <a:lnTo>
                  <a:pt x="178768" y="1512470"/>
                </a:lnTo>
                <a:lnTo>
                  <a:pt x="160433" y="1468160"/>
                </a:lnTo>
                <a:lnTo>
                  <a:pt x="137515" y="1422323"/>
                </a:lnTo>
                <a:lnTo>
                  <a:pt x="111538" y="1376488"/>
                </a:lnTo>
                <a:lnTo>
                  <a:pt x="84039" y="1330648"/>
                </a:lnTo>
                <a:lnTo>
                  <a:pt x="58064" y="1286337"/>
                </a:lnTo>
                <a:lnTo>
                  <a:pt x="35144" y="1238973"/>
                </a:lnTo>
                <a:lnTo>
                  <a:pt x="16808" y="1193135"/>
                </a:lnTo>
                <a:lnTo>
                  <a:pt x="4585" y="1145768"/>
                </a:lnTo>
                <a:lnTo>
                  <a:pt x="0" y="1096876"/>
                </a:lnTo>
                <a:lnTo>
                  <a:pt x="4585" y="1047984"/>
                </a:lnTo>
                <a:lnTo>
                  <a:pt x="16808" y="1000619"/>
                </a:lnTo>
                <a:lnTo>
                  <a:pt x="35144" y="954779"/>
                </a:lnTo>
                <a:lnTo>
                  <a:pt x="58064" y="907414"/>
                </a:lnTo>
                <a:lnTo>
                  <a:pt x="84039" y="863104"/>
                </a:lnTo>
                <a:lnTo>
                  <a:pt x="111538" y="817269"/>
                </a:lnTo>
                <a:lnTo>
                  <a:pt x="137515" y="771429"/>
                </a:lnTo>
                <a:lnTo>
                  <a:pt x="160433" y="725591"/>
                </a:lnTo>
                <a:lnTo>
                  <a:pt x="178768" y="681281"/>
                </a:lnTo>
                <a:lnTo>
                  <a:pt x="190992" y="633916"/>
                </a:lnTo>
                <a:lnTo>
                  <a:pt x="197104" y="586551"/>
                </a:lnTo>
                <a:lnTo>
                  <a:pt x="197104" y="536129"/>
                </a:lnTo>
                <a:lnTo>
                  <a:pt x="194049" y="484180"/>
                </a:lnTo>
                <a:lnTo>
                  <a:pt x="187935" y="432230"/>
                </a:lnTo>
                <a:lnTo>
                  <a:pt x="180296" y="380281"/>
                </a:lnTo>
                <a:lnTo>
                  <a:pt x="174184" y="328332"/>
                </a:lnTo>
                <a:lnTo>
                  <a:pt x="169599" y="276382"/>
                </a:lnTo>
                <a:lnTo>
                  <a:pt x="171129" y="227490"/>
                </a:lnTo>
                <a:lnTo>
                  <a:pt x="177241" y="180126"/>
                </a:lnTo>
                <a:lnTo>
                  <a:pt x="190992" y="134285"/>
                </a:lnTo>
                <a:lnTo>
                  <a:pt x="210855" y="96090"/>
                </a:lnTo>
                <a:lnTo>
                  <a:pt x="236829" y="59419"/>
                </a:lnTo>
                <a:lnTo>
                  <a:pt x="267388" y="27332"/>
                </a:lnTo>
                <a:close/>
              </a:path>
            </a:pathLst>
          </a:custGeom>
        </p:spPr>
      </p:pic>
      <p:pic>
        <p:nvPicPr>
          <p:cNvPr id="6" name="Afbeelding 5">
            <a:extLst>
              <a:ext uri="{FF2B5EF4-FFF2-40B4-BE49-F238E27FC236}">
                <a16:creationId xmlns:a16="http://schemas.microsoft.com/office/drawing/2014/main" id="{D99B75F1-2742-3AE8-4A81-54AF12610DC8}"/>
              </a:ext>
            </a:extLst>
          </p:cNvPr>
          <p:cNvPicPr>
            <a:picLocks noChangeAspect="1"/>
          </p:cNvPicPr>
          <p:nvPr/>
        </p:nvPicPr>
        <p:blipFill rotWithShape="1">
          <a:blip r:embed="rId5"/>
          <a:srcRect l="13747" r="4" b="4"/>
          <a:stretch/>
        </p:blipFill>
        <p:spPr>
          <a:xfrm>
            <a:off x="8942470" y="4032403"/>
            <a:ext cx="3249530" cy="2825596"/>
          </a:xfrm>
          <a:custGeom>
            <a:avLst/>
            <a:gdLst/>
            <a:ahLst/>
            <a:cxnLst/>
            <a:rect l="l" t="t" r="r" b="b"/>
            <a:pathLst>
              <a:path w="3249530" h="2825596">
                <a:moveTo>
                  <a:pt x="1914327" y="0"/>
                </a:moveTo>
                <a:lnTo>
                  <a:pt x="1951475" y="3481"/>
                </a:lnTo>
                <a:lnTo>
                  <a:pt x="1987462" y="12769"/>
                </a:lnTo>
                <a:lnTo>
                  <a:pt x="2022289" y="26700"/>
                </a:lnTo>
                <a:lnTo>
                  <a:pt x="2058276" y="44114"/>
                </a:lnTo>
                <a:lnTo>
                  <a:pt x="2091943" y="63850"/>
                </a:lnTo>
                <a:lnTo>
                  <a:pt x="2126772" y="84745"/>
                </a:lnTo>
                <a:lnTo>
                  <a:pt x="2161598" y="103320"/>
                </a:lnTo>
                <a:lnTo>
                  <a:pt x="2196423" y="121895"/>
                </a:lnTo>
                <a:lnTo>
                  <a:pt x="2230090" y="135824"/>
                </a:lnTo>
                <a:lnTo>
                  <a:pt x="2267239" y="145112"/>
                </a:lnTo>
                <a:lnTo>
                  <a:pt x="2303227" y="149755"/>
                </a:lnTo>
                <a:lnTo>
                  <a:pt x="2341537" y="149755"/>
                </a:lnTo>
                <a:lnTo>
                  <a:pt x="2381007" y="147435"/>
                </a:lnTo>
                <a:lnTo>
                  <a:pt x="2420478" y="142791"/>
                </a:lnTo>
                <a:lnTo>
                  <a:pt x="2459948" y="136987"/>
                </a:lnTo>
                <a:lnTo>
                  <a:pt x="2499419" y="132343"/>
                </a:lnTo>
                <a:lnTo>
                  <a:pt x="2538890" y="128860"/>
                </a:lnTo>
                <a:lnTo>
                  <a:pt x="2576038" y="130020"/>
                </a:lnTo>
                <a:lnTo>
                  <a:pt x="2612027" y="134664"/>
                </a:lnTo>
                <a:lnTo>
                  <a:pt x="2646854" y="145112"/>
                </a:lnTo>
                <a:lnTo>
                  <a:pt x="2675876" y="160203"/>
                </a:lnTo>
                <a:lnTo>
                  <a:pt x="2703736" y="179941"/>
                </a:lnTo>
                <a:lnTo>
                  <a:pt x="2728116" y="203157"/>
                </a:lnTo>
                <a:lnTo>
                  <a:pt x="2752496" y="229857"/>
                </a:lnTo>
                <a:lnTo>
                  <a:pt x="2774553" y="257719"/>
                </a:lnTo>
                <a:lnTo>
                  <a:pt x="2796609" y="286742"/>
                </a:lnTo>
                <a:lnTo>
                  <a:pt x="2818667" y="315765"/>
                </a:lnTo>
                <a:lnTo>
                  <a:pt x="2840723" y="343625"/>
                </a:lnTo>
                <a:lnTo>
                  <a:pt x="2863942" y="370325"/>
                </a:lnTo>
                <a:lnTo>
                  <a:pt x="2890644" y="393546"/>
                </a:lnTo>
                <a:lnTo>
                  <a:pt x="2916183" y="414441"/>
                </a:lnTo>
                <a:lnTo>
                  <a:pt x="2945206" y="430693"/>
                </a:lnTo>
                <a:lnTo>
                  <a:pt x="2976549" y="444624"/>
                </a:lnTo>
                <a:lnTo>
                  <a:pt x="3010216" y="456233"/>
                </a:lnTo>
                <a:lnTo>
                  <a:pt x="3045040" y="466681"/>
                </a:lnTo>
                <a:lnTo>
                  <a:pt x="3079870" y="475968"/>
                </a:lnTo>
                <a:lnTo>
                  <a:pt x="3115857" y="485255"/>
                </a:lnTo>
                <a:lnTo>
                  <a:pt x="3149523" y="495703"/>
                </a:lnTo>
                <a:lnTo>
                  <a:pt x="3183190" y="507312"/>
                </a:lnTo>
                <a:lnTo>
                  <a:pt x="3214533" y="521245"/>
                </a:lnTo>
                <a:lnTo>
                  <a:pt x="3242396" y="538657"/>
                </a:lnTo>
                <a:lnTo>
                  <a:pt x="3249530" y="544494"/>
                </a:lnTo>
                <a:lnTo>
                  <a:pt x="3249530" y="2825596"/>
                </a:lnTo>
                <a:lnTo>
                  <a:pt x="329475" y="2825596"/>
                </a:lnTo>
                <a:lnTo>
                  <a:pt x="315765" y="2815178"/>
                </a:lnTo>
                <a:lnTo>
                  <a:pt x="286744" y="2793119"/>
                </a:lnTo>
                <a:lnTo>
                  <a:pt x="257721" y="2771063"/>
                </a:lnTo>
                <a:lnTo>
                  <a:pt x="229859" y="2749005"/>
                </a:lnTo>
                <a:lnTo>
                  <a:pt x="203159" y="2724626"/>
                </a:lnTo>
                <a:lnTo>
                  <a:pt x="179940" y="2700249"/>
                </a:lnTo>
                <a:lnTo>
                  <a:pt x="160205" y="2672387"/>
                </a:lnTo>
                <a:lnTo>
                  <a:pt x="145114" y="2643364"/>
                </a:lnTo>
                <a:lnTo>
                  <a:pt x="134666" y="2608537"/>
                </a:lnTo>
                <a:lnTo>
                  <a:pt x="130022" y="2572550"/>
                </a:lnTo>
                <a:lnTo>
                  <a:pt x="128860" y="2535400"/>
                </a:lnTo>
                <a:lnTo>
                  <a:pt x="132343" y="2495930"/>
                </a:lnTo>
                <a:lnTo>
                  <a:pt x="136987" y="2456459"/>
                </a:lnTo>
                <a:lnTo>
                  <a:pt x="142791" y="2416989"/>
                </a:lnTo>
                <a:lnTo>
                  <a:pt x="147436" y="2377518"/>
                </a:lnTo>
                <a:lnTo>
                  <a:pt x="149757" y="2338047"/>
                </a:lnTo>
                <a:lnTo>
                  <a:pt x="149757" y="2299737"/>
                </a:lnTo>
                <a:lnTo>
                  <a:pt x="145114" y="2263752"/>
                </a:lnTo>
                <a:lnTo>
                  <a:pt x="135826" y="2227763"/>
                </a:lnTo>
                <a:lnTo>
                  <a:pt x="121895" y="2194096"/>
                </a:lnTo>
                <a:lnTo>
                  <a:pt x="104483" y="2159269"/>
                </a:lnTo>
                <a:lnTo>
                  <a:pt x="84745" y="2124445"/>
                </a:lnTo>
                <a:lnTo>
                  <a:pt x="63852" y="2089616"/>
                </a:lnTo>
                <a:lnTo>
                  <a:pt x="44116" y="2055949"/>
                </a:lnTo>
                <a:lnTo>
                  <a:pt x="26702" y="2019962"/>
                </a:lnTo>
                <a:lnTo>
                  <a:pt x="12771" y="1985135"/>
                </a:lnTo>
                <a:lnTo>
                  <a:pt x="3483" y="1949146"/>
                </a:lnTo>
                <a:lnTo>
                  <a:pt x="0" y="1911998"/>
                </a:lnTo>
                <a:lnTo>
                  <a:pt x="3483" y="1874850"/>
                </a:lnTo>
                <a:lnTo>
                  <a:pt x="12771" y="1838863"/>
                </a:lnTo>
                <a:lnTo>
                  <a:pt x="26702" y="1804034"/>
                </a:lnTo>
                <a:lnTo>
                  <a:pt x="44116" y="1768047"/>
                </a:lnTo>
                <a:lnTo>
                  <a:pt x="63852" y="1734381"/>
                </a:lnTo>
                <a:lnTo>
                  <a:pt x="84745" y="1699556"/>
                </a:lnTo>
                <a:lnTo>
                  <a:pt x="104483" y="1664727"/>
                </a:lnTo>
                <a:lnTo>
                  <a:pt x="121895" y="1629900"/>
                </a:lnTo>
                <a:lnTo>
                  <a:pt x="135826" y="1596234"/>
                </a:lnTo>
                <a:lnTo>
                  <a:pt x="145114" y="1560246"/>
                </a:lnTo>
                <a:lnTo>
                  <a:pt x="149757" y="1524259"/>
                </a:lnTo>
                <a:lnTo>
                  <a:pt x="149757" y="1485949"/>
                </a:lnTo>
                <a:lnTo>
                  <a:pt x="147436" y="1446478"/>
                </a:lnTo>
                <a:lnTo>
                  <a:pt x="142791" y="1407008"/>
                </a:lnTo>
                <a:lnTo>
                  <a:pt x="136987" y="1367537"/>
                </a:lnTo>
                <a:lnTo>
                  <a:pt x="132343" y="1328067"/>
                </a:lnTo>
                <a:lnTo>
                  <a:pt x="128860" y="1288596"/>
                </a:lnTo>
                <a:lnTo>
                  <a:pt x="130022" y="1251448"/>
                </a:lnTo>
                <a:lnTo>
                  <a:pt x="134666" y="1215461"/>
                </a:lnTo>
                <a:lnTo>
                  <a:pt x="145114" y="1180632"/>
                </a:lnTo>
                <a:lnTo>
                  <a:pt x="160205" y="1151611"/>
                </a:lnTo>
                <a:lnTo>
                  <a:pt x="179940" y="1123749"/>
                </a:lnTo>
                <a:lnTo>
                  <a:pt x="203159" y="1099370"/>
                </a:lnTo>
                <a:lnTo>
                  <a:pt x="229859" y="1074993"/>
                </a:lnTo>
                <a:lnTo>
                  <a:pt x="257721" y="1052933"/>
                </a:lnTo>
                <a:lnTo>
                  <a:pt x="286744" y="1030877"/>
                </a:lnTo>
                <a:lnTo>
                  <a:pt x="315765" y="1008821"/>
                </a:lnTo>
                <a:lnTo>
                  <a:pt x="344789" y="986763"/>
                </a:lnTo>
                <a:lnTo>
                  <a:pt x="371489" y="963546"/>
                </a:lnTo>
                <a:lnTo>
                  <a:pt x="394708" y="936846"/>
                </a:lnTo>
                <a:lnTo>
                  <a:pt x="415603" y="911305"/>
                </a:lnTo>
                <a:lnTo>
                  <a:pt x="431856" y="882284"/>
                </a:lnTo>
                <a:lnTo>
                  <a:pt x="445787" y="850938"/>
                </a:lnTo>
                <a:lnTo>
                  <a:pt x="457395" y="817272"/>
                </a:lnTo>
                <a:lnTo>
                  <a:pt x="467843" y="782445"/>
                </a:lnTo>
                <a:lnTo>
                  <a:pt x="477132" y="747618"/>
                </a:lnTo>
                <a:lnTo>
                  <a:pt x="486420" y="711631"/>
                </a:lnTo>
                <a:lnTo>
                  <a:pt x="496868" y="677965"/>
                </a:lnTo>
                <a:lnTo>
                  <a:pt x="508476" y="644298"/>
                </a:lnTo>
                <a:lnTo>
                  <a:pt x="522407" y="612955"/>
                </a:lnTo>
                <a:lnTo>
                  <a:pt x="539819" y="585092"/>
                </a:lnTo>
                <a:lnTo>
                  <a:pt x="560715" y="559553"/>
                </a:lnTo>
                <a:lnTo>
                  <a:pt x="586254" y="538657"/>
                </a:lnTo>
                <a:lnTo>
                  <a:pt x="614119" y="521245"/>
                </a:lnTo>
                <a:lnTo>
                  <a:pt x="645460" y="507312"/>
                </a:lnTo>
                <a:lnTo>
                  <a:pt x="679129" y="495703"/>
                </a:lnTo>
                <a:lnTo>
                  <a:pt x="712793" y="485255"/>
                </a:lnTo>
                <a:lnTo>
                  <a:pt x="748782" y="475968"/>
                </a:lnTo>
                <a:lnTo>
                  <a:pt x="783607" y="466681"/>
                </a:lnTo>
                <a:lnTo>
                  <a:pt x="818436" y="456233"/>
                </a:lnTo>
                <a:lnTo>
                  <a:pt x="852101" y="444624"/>
                </a:lnTo>
                <a:lnTo>
                  <a:pt x="883446" y="430693"/>
                </a:lnTo>
                <a:lnTo>
                  <a:pt x="912469" y="414441"/>
                </a:lnTo>
                <a:lnTo>
                  <a:pt x="938008" y="393546"/>
                </a:lnTo>
                <a:lnTo>
                  <a:pt x="964708" y="370325"/>
                </a:lnTo>
                <a:lnTo>
                  <a:pt x="987927" y="343625"/>
                </a:lnTo>
                <a:lnTo>
                  <a:pt x="1009985" y="315765"/>
                </a:lnTo>
                <a:lnTo>
                  <a:pt x="1032041" y="286742"/>
                </a:lnTo>
                <a:lnTo>
                  <a:pt x="1054097" y="257719"/>
                </a:lnTo>
                <a:lnTo>
                  <a:pt x="1076156" y="229857"/>
                </a:lnTo>
                <a:lnTo>
                  <a:pt x="1100534" y="203157"/>
                </a:lnTo>
                <a:lnTo>
                  <a:pt x="1124914" y="179941"/>
                </a:lnTo>
                <a:lnTo>
                  <a:pt x="1152776" y="160203"/>
                </a:lnTo>
                <a:lnTo>
                  <a:pt x="1181798" y="145112"/>
                </a:lnTo>
                <a:lnTo>
                  <a:pt x="1216625" y="134664"/>
                </a:lnTo>
                <a:lnTo>
                  <a:pt x="1252613" y="130020"/>
                </a:lnTo>
                <a:lnTo>
                  <a:pt x="1289760" y="128860"/>
                </a:lnTo>
                <a:lnTo>
                  <a:pt x="1329231" y="132343"/>
                </a:lnTo>
                <a:lnTo>
                  <a:pt x="1368702" y="136987"/>
                </a:lnTo>
                <a:lnTo>
                  <a:pt x="1408174" y="142791"/>
                </a:lnTo>
                <a:lnTo>
                  <a:pt x="1447643" y="147435"/>
                </a:lnTo>
                <a:lnTo>
                  <a:pt x="1487113" y="149755"/>
                </a:lnTo>
                <a:lnTo>
                  <a:pt x="1525423" y="149755"/>
                </a:lnTo>
                <a:lnTo>
                  <a:pt x="1561413" y="145112"/>
                </a:lnTo>
                <a:lnTo>
                  <a:pt x="1597402" y="135824"/>
                </a:lnTo>
                <a:lnTo>
                  <a:pt x="1632227" y="121895"/>
                </a:lnTo>
                <a:lnTo>
                  <a:pt x="1667054" y="103320"/>
                </a:lnTo>
                <a:lnTo>
                  <a:pt x="1701880" y="84745"/>
                </a:lnTo>
                <a:lnTo>
                  <a:pt x="1736707" y="63850"/>
                </a:lnTo>
                <a:lnTo>
                  <a:pt x="1770374" y="44114"/>
                </a:lnTo>
                <a:lnTo>
                  <a:pt x="1806363" y="26700"/>
                </a:lnTo>
                <a:lnTo>
                  <a:pt x="1841188" y="12769"/>
                </a:lnTo>
                <a:lnTo>
                  <a:pt x="1877177" y="3481"/>
                </a:lnTo>
                <a:close/>
              </a:path>
            </a:pathLst>
          </a:custGeom>
        </p:spPr>
      </p:pic>
    </p:spTree>
    <p:extLst>
      <p:ext uri="{BB962C8B-B14F-4D97-AF65-F5344CB8AC3E}">
        <p14:creationId xmlns:p14="http://schemas.microsoft.com/office/powerpoint/2010/main" val="235444277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sld>
</file>

<file path=ppt/theme/theme1.xml><?xml version="1.0" encoding="utf-8"?>
<a:theme xmlns:a="http://schemas.openxmlformats.org/drawingml/2006/main" name="Badg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9E77EDF1-0821-4215-BD6E-A2D49F02550D}"/>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4d00587-249a-4f77-b098-7683b1090e07">
      <Terms xmlns="http://schemas.microsoft.com/office/infopath/2007/PartnerControls"/>
    </lcf76f155ced4ddcb4097134ff3c332f>
    <PublishingExpirationDate xmlns="http://schemas.microsoft.com/sharepoint/v3" xsi:nil="true"/>
    <PublishingStartDate xmlns="http://schemas.microsoft.com/sharepoint/v3" xsi:nil="true"/>
    <SharedWithUsers xmlns="a71b77d5-b9cc-45cd-b535-1680e5e02b80">
      <UserInfo>
        <DisplayName>Birgit de Jong - van Mierlo</DisplayName>
        <AccountId>381</AccountId>
        <AccountType/>
      </UserInfo>
      <UserInfo>
        <DisplayName>Marchien Bakker</DisplayName>
        <AccountId>139</AccountId>
        <AccountType/>
      </UserInfo>
      <UserInfo>
        <DisplayName>Anita Zuurbier - Van Lint</DisplayName>
        <AccountId>73</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FAEA13558358D4BBEBF3C7AF5CB28B6" ma:contentTypeVersion="17" ma:contentTypeDescription="Een nieuw document maken." ma:contentTypeScope="" ma:versionID="501c12972f13ce5010f6ffed1eee7147">
  <xsd:schema xmlns:xsd="http://www.w3.org/2001/XMLSchema" xmlns:xs="http://www.w3.org/2001/XMLSchema" xmlns:p="http://schemas.microsoft.com/office/2006/metadata/properties" xmlns:ns1="http://schemas.microsoft.com/sharepoint/v3" xmlns:ns2="04d00587-249a-4f77-b098-7683b1090e07" xmlns:ns3="a71b77d5-b9cc-45cd-b535-1680e5e02b80" targetNamespace="http://schemas.microsoft.com/office/2006/metadata/properties" ma:root="true" ma:fieldsID="640ec9404d6f87aa37c7a26cab26a943" ns1:_="" ns2:_="" ns3:_="">
    <xsd:import namespace="http://schemas.microsoft.com/sharepoint/v3"/>
    <xsd:import namespace="04d00587-249a-4f77-b098-7683b1090e07"/>
    <xsd:import namespace="a71b77d5-b9cc-45cd-b535-1680e5e02b80"/>
    <xsd:element name="properties">
      <xsd:complexType>
        <xsd:sequence>
          <xsd:element name="documentManagement">
            <xsd:complexType>
              <xsd:all>
                <xsd:element ref="ns1:PublishingStartDate" minOccurs="0"/>
                <xsd:element ref="ns1:PublishingExpirationDate" minOccurs="0"/>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EventHashCode" minOccurs="0"/>
                <xsd:element ref="ns2:MediaServiceGenerationTime" minOccurs="0"/>
                <xsd:element ref="ns2:MediaServiceAutoKeyPoints" minOccurs="0"/>
                <xsd:element ref="ns2:MediaServiceKeyPoints" minOccurs="0"/>
                <xsd:element ref="ns2:MediaLengthInSeconds" minOccurs="0"/>
                <xsd:element ref="ns2:lcf76f155ced4ddcb4097134ff3c332f"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Begindatum van de planning" ma:description="Geplande begindatum is een sitekolom die door de publicatiefunctie gemaakt wordt. Het wordt gebruikt om een specifieke datum en tijd op te geven waarop de pagina voor het eerst verschijnt voor sitebezoekers." ma:hidden="true" ma:internalName="PublishingStartDate">
      <xsd:simpleType>
        <xsd:restriction base="dms:Unknown"/>
      </xsd:simpleType>
    </xsd:element>
    <xsd:element name="PublishingExpirationDate" ma:index="9" nillable="true" ma:displayName="Einddatum van de planning" ma:description="Geplande einddatum is een sitekolom die door de publicatiefunctie gemaakt wordt. Het wordt gebruikt om een specifieke datum en tijd op te geven waarop de pagina niet langer verschijnt voor sitebezoeke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4d00587-249a-4f77-b098-7683b1090e07"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Location" ma:index="15" nillable="true" ma:displayName="MediaServiceLocation" ma:internalName="MediaServiceLocation"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Afbeeldingtags" ma:readOnly="false" ma:fieldId="{5cf76f15-5ced-4ddc-b409-7134ff3c332f}" ma:taxonomyMulti="true" ma:sspId="97930d97-a13f-4334-bcfc-44a4953a37fd" ma:termSetId="09814cd3-568e-fe90-9814-8d621ff8fb84" ma:anchorId="fba54fb3-c3e1-fe81-a776-ca4b69148c4d" ma:open="true" ma:isKeyword="false">
      <xsd:complexType>
        <xsd:sequence>
          <xsd:element ref="pc:Terms" minOccurs="0" maxOccurs="1"/>
        </xsd:sequence>
      </xsd:complex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71b77d5-b9cc-45cd-b535-1680e5e02b80" elementFormDefault="qualified">
    <xsd:import namespace="http://schemas.microsoft.com/office/2006/documentManagement/types"/>
    <xsd:import namespace="http://schemas.microsoft.com/office/infopath/2007/PartnerControls"/>
    <xsd:element name="SharedWithUsers" ma:index="16"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7E284E3-D71A-4135-A905-55308FF44066}">
  <ds:schemaRefs>
    <ds:schemaRef ds:uri="04d00587-249a-4f77-b098-7683b1090e07"/>
    <ds:schemaRef ds:uri="a71b77d5-b9cc-45cd-b535-1680e5e02b8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C4AD24F1-C466-422D-ABCB-BAA933CC8C44}">
  <ds:schemaRefs>
    <ds:schemaRef ds:uri="http://schemas.microsoft.com/sharepoint/v3/contenttype/forms"/>
  </ds:schemaRefs>
</ds:datastoreItem>
</file>

<file path=customXml/itemProps3.xml><?xml version="1.0" encoding="utf-8"?>
<ds:datastoreItem xmlns:ds="http://schemas.openxmlformats.org/officeDocument/2006/customXml" ds:itemID="{E2AF82CA-C43C-40F0-A3D6-D766BC38F372}"/>
</file>

<file path=docProps/app.xml><?xml version="1.0" encoding="utf-8"?>
<Properties xmlns="http://schemas.openxmlformats.org/officeDocument/2006/extended-properties" xmlns:vt="http://schemas.openxmlformats.org/officeDocument/2006/docPropsVTypes">
  <Template>Badge</Template>
  <Application>Microsoft Office PowerPoint</Application>
  <PresentationFormat>Widescreen</PresentationFormat>
  <Slides>15</Slides>
  <Notes>0</Notes>
  <HiddenSlides>0</HiddenSlide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Badge</vt:lpstr>
      <vt:lpstr>Groep  5/6</vt:lpstr>
      <vt:lpstr>Juf Birgit  maandag &amp; dinsdag   </vt:lpstr>
      <vt:lpstr>Begin van de dag</vt:lpstr>
      <vt:lpstr>Rekenen</vt:lpstr>
      <vt:lpstr>Spelling</vt:lpstr>
      <vt:lpstr>Taal en lezen </vt:lpstr>
      <vt:lpstr> De wereld om ons heen</vt:lpstr>
      <vt:lpstr>Eten &amp; drinken en lunch</vt:lpstr>
      <vt:lpstr>Buitenspelen</vt:lpstr>
      <vt:lpstr>Sociaal emotionele vorming</vt:lpstr>
      <vt:lpstr>Bewegingsonderwijs - Gym</vt:lpstr>
      <vt:lpstr>Samen zijn we de bonte mol </vt:lpstr>
      <vt:lpstr>Wat kunt u doen?</vt:lpstr>
      <vt:lpstr>Gesprekken</vt:lpstr>
      <vt:lpstr>Kwieb</vt:lpstr>
    </vt:vector>
  </TitlesOfParts>
  <Company>Blosse Onderwijs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Groep  5/6</dc:title>
  <dc:creator>Hester Smit</dc:creator>
  <cp:revision>1</cp:revision>
  <dcterms:created xsi:type="dcterms:W3CDTF">2022-09-07T14:02:48Z</dcterms:created>
  <dcterms:modified xsi:type="dcterms:W3CDTF">2022-10-06T13:45:51Z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b28efbd2c3c64e6b9602d2695500b4fa">
    <vt:lpwstr/>
  </property>
  <property fmtid="{D5CDD505-2E9C-101B-9397-08002B2CF9AE}" pid="3" name="abb6e798af34489f865411e2d10c627f">
    <vt:lpwstr/>
  </property>
  <property fmtid="{D5CDD505-2E9C-101B-9397-08002B2CF9AE}" pid="4" name="g02ed73d91234c6cb9071f75733c0fb9">
    <vt:lpwstr/>
  </property>
  <property fmtid="{D5CDD505-2E9C-101B-9397-08002B2CF9AE}" pid="5" name="Beleid">
    <vt:lpwstr/>
  </property>
  <property fmtid="{D5CDD505-2E9C-101B-9397-08002B2CF9AE}" pid="6" name="Tags">
    <vt:lpwstr/>
  </property>
  <property fmtid="{D5CDD505-2E9C-101B-9397-08002B2CF9AE}" pid="7" name="od851464fc7f46e8a4bdfdc14dd01eac">
    <vt:lpwstr>De Bonte Mol|76b35e18-fb42-4160-8c3e-ead1fdf58eb6</vt:lpwstr>
  </property>
  <property fmtid="{D5CDD505-2E9C-101B-9397-08002B2CF9AE}" pid="8" name="mfeb0dfc8b29456a901b8419dcb1ed37">
    <vt:lpwstr/>
  </property>
  <property fmtid="{D5CDD505-2E9C-101B-9397-08002B2CF9AE}" pid="9" name="Scholen">
    <vt:lpwstr>1;#De Bonte Mol|76b35e18-fb42-4160-8c3e-ead1fdf58eb6</vt:lpwstr>
  </property>
  <property fmtid="{D5CDD505-2E9C-101B-9397-08002B2CF9AE}" pid="10" name="fa79acd49223493792e80120a10a8cd0">
    <vt:lpwstr/>
  </property>
  <property fmtid="{D5CDD505-2E9C-101B-9397-08002B2CF9AE}" pid="11" name="Schooldocumenttype">
    <vt:lpwstr/>
  </property>
  <property fmtid="{D5CDD505-2E9C-101B-9397-08002B2CF9AE}" pid="12" name="Themas">
    <vt:lpwstr/>
  </property>
  <property fmtid="{D5CDD505-2E9C-101B-9397-08002B2CF9AE}" pid="13" name="MediaServiceImageTags">
    <vt:lpwstr/>
  </property>
  <property fmtid="{D5CDD505-2E9C-101B-9397-08002B2CF9AE}" pid="14" name="p2a5124cc52c4a2f8ebc11fef50fed0e">
    <vt:lpwstr/>
  </property>
  <property fmtid="{D5CDD505-2E9C-101B-9397-08002B2CF9AE}" pid="15" name="Groepen">
    <vt:lpwstr/>
  </property>
  <property fmtid="{D5CDD505-2E9C-101B-9397-08002B2CF9AE}" pid="16" name="TaxCatchAll">
    <vt:lpwstr>1;#De Bonte Mol|76b35e18-fb42-4160-8c3e-ead1fdf58eb6</vt:lpwstr>
  </property>
  <property fmtid="{D5CDD505-2E9C-101B-9397-08002B2CF9AE}" pid="17" name="ContentTypeId">
    <vt:lpwstr>0x0101000FAEA13558358D4BBEBF3C7AF5CB28B6</vt:lpwstr>
  </property>
  <property fmtid="{D5CDD505-2E9C-101B-9397-08002B2CF9AE}" pid="18" name="Organen">
    <vt:lpwstr/>
  </property>
</Properties>
</file>